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1FF374-019D-46A1-B04D-720149162F7F}" type="datetimeFigureOut">
              <a:rPr lang="fr-FR" smtClean="0"/>
              <a:t>17/09/2017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559EF8-B544-428C-9D7D-75FEBCAF863D}" type="slidenum">
              <a:rPr lang="fr-FR" smtClean="0"/>
              <a:t>‹N°›</a:t>
            </a:fld>
            <a:endParaRPr lang="fr-FR"/>
          </a:p>
        </p:txBody>
      </p:sp>
    </p:spTree>
    <p:extLst>
      <p:ext uri="{BB962C8B-B14F-4D97-AF65-F5344CB8AC3E}">
        <p14:creationId xmlns:p14="http://schemas.microsoft.com/office/powerpoint/2010/main" val="2438248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a:extLst>
              <a:ext uri="{FF2B5EF4-FFF2-40B4-BE49-F238E27FC236}">
                <a16:creationId xmlns:a16="http://schemas.microsoft.com/office/drawing/2014/main" id="{09A997EB-2A39-42BD-82BB-004E6AD78F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Espace réservé des commentaires 2">
            <a:extLst>
              <a:ext uri="{FF2B5EF4-FFF2-40B4-BE49-F238E27FC236}">
                <a16:creationId xmlns:a16="http://schemas.microsoft.com/office/drawing/2014/main" id="{7F161FD1-0D73-4D4F-AD7B-E18DA3E309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fr-FR"/>
          </a:p>
        </p:txBody>
      </p:sp>
      <p:sp>
        <p:nvSpPr>
          <p:cNvPr id="28676" name="Espace réservé du numéro de diapositive 3">
            <a:extLst>
              <a:ext uri="{FF2B5EF4-FFF2-40B4-BE49-F238E27FC236}">
                <a16:creationId xmlns:a16="http://schemas.microsoft.com/office/drawing/2014/main" id="{E23B76AA-6D48-4153-B4B6-7555855D4F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6D90D2-FD2D-4BA0-A46B-1ABE20D8575D}" type="slidenum">
              <a:rPr lang="fr-FR" altLang="fr-FR" smtClean="0"/>
              <a:pPr>
                <a:spcBef>
                  <a:spcPct val="0"/>
                </a:spcBef>
              </a:pPr>
              <a:t>1</a:t>
            </a:fld>
            <a:endParaRPr lang="fr-FR" altLang="fr-FR"/>
          </a:p>
        </p:txBody>
      </p:sp>
    </p:spTree>
    <p:extLst>
      <p:ext uri="{BB962C8B-B14F-4D97-AF65-F5344CB8AC3E}">
        <p14:creationId xmlns:p14="http://schemas.microsoft.com/office/powerpoint/2010/main" val="1407935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a:extLst>
              <a:ext uri="{FF2B5EF4-FFF2-40B4-BE49-F238E27FC236}">
                <a16:creationId xmlns:a16="http://schemas.microsoft.com/office/drawing/2014/main" id="{DEC6C138-D288-47E8-8045-6F74ABB1D2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a:extLst>
              <a:ext uri="{FF2B5EF4-FFF2-40B4-BE49-F238E27FC236}">
                <a16:creationId xmlns:a16="http://schemas.microsoft.com/office/drawing/2014/main" id="{2A6D509B-DB27-4AFE-8920-0F5E2C2A8C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a:p>
        </p:txBody>
      </p:sp>
      <p:sp>
        <p:nvSpPr>
          <p:cNvPr id="48132" name="Espace réservé du numéro de diapositive 3">
            <a:extLst>
              <a:ext uri="{FF2B5EF4-FFF2-40B4-BE49-F238E27FC236}">
                <a16:creationId xmlns:a16="http://schemas.microsoft.com/office/drawing/2014/main" id="{1F83A0BA-53DF-4456-89B3-0F2A7AC800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BB6588D-3C88-445E-877E-039A1AB59688}" type="slidenum">
              <a:rPr lang="fr-FR" altLang="fr-FR" smtClean="0"/>
              <a:pPr>
                <a:spcBef>
                  <a:spcPct val="0"/>
                </a:spcBef>
              </a:pPr>
              <a:t>11</a:t>
            </a:fld>
            <a:endParaRPr lang="fr-FR" altLang="fr-FR"/>
          </a:p>
        </p:txBody>
      </p:sp>
    </p:spTree>
    <p:extLst>
      <p:ext uri="{BB962C8B-B14F-4D97-AF65-F5344CB8AC3E}">
        <p14:creationId xmlns:p14="http://schemas.microsoft.com/office/powerpoint/2010/main" val="2409689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a:extLst>
              <a:ext uri="{FF2B5EF4-FFF2-40B4-BE49-F238E27FC236}">
                <a16:creationId xmlns:a16="http://schemas.microsoft.com/office/drawing/2014/main" id="{1434BC17-19DF-4258-95E1-D9368DCE50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Espace réservé des commentaires 2">
            <a:extLst>
              <a:ext uri="{FF2B5EF4-FFF2-40B4-BE49-F238E27FC236}">
                <a16:creationId xmlns:a16="http://schemas.microsoft.com/office/drawing/2014/main" id="{4E9C06E6-84C0-4FFC-8F2B-308B09523E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fr-FR"/>
          </a:p>
        </p:txBody>
      </p:sp>
      <p:sp>
        <p:nvSpPr>
          <p:cNvPr id="50180" name="Espace réservé du numéro de diapositive 3">
            <a:extLst>
              <a:ext uri="{FF2B5EF4-FFF2-40B4-BE49-F238E27FC236}">
                <a16:creationId xmlns:a16="http://schemas.microsoft.com/office/drawing/2014/main" id="{5741112D-5B0D-40D6-A81E-0E24C332A5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417F3E-9CD1-4D4A-9277-F0CFF830AAA3}" type="slidenum">
              <a:rPr lang="fr-FR" altLang="fr-FR" smtClean="0"/>
              <a:pPr>
                <a:spcBef>
                  <a:spcPct val="0"/>
                </a:spcBef>
              </a:pPr>
              <a:t>12</a:t>
            </a:fld>
            <a:endParaRPr lang="fr-FR" altLang="fr-FR"/>
          </a:p>
        </p:txBody>
      </p:sp>
    </p:spTree>
    <p:extLst>
      <p:ext uri="{BB962C8B-B14F-4D97-AF65-F5344CB8AC3E}">
        <p14:creationId xmlns:p14="http://schemas.microsoft.com/office/powerpoint/2010/main" val="3807834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a:extLst>
              <a:ext uri="{FF2B5EF4-FFF2-40B4-BE49-F238E27FC236}">
                <a16:creationId xmlns:a16="http://schemas.microsoft.com/office/drawing/2014/main" id="{6783034E-31AA-46E4-80F8-6649DD581F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a:extLst>
              <a:ext uri="{FF2B5EF4-FFF2-40B4-BE49-F238E27FC236}">
                <a16:creationId xmlns:a16="http://schemas.microsoft.com/office/drawing/2014/main" id="{A77A5DA3-6092-4840-9D04-E01FB89C13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fr-FR"/>
          </a:p>
        </p:txBody>
      </p:sp>
      <p:sp>
        <p:nvSpPr>
          <p:cNvPr id="52228" name="Espace réservé du numéro de diapositive 3">
            <a:extLst>
              <a:ext uri="{FF2B5EF4-FFF2-40B4-BE49-F238E27FC236}">
                <a16:creationId xmlns:a16="http://schemas.microsoft.com/office/drawing/2014/main" id="{03BA80D9-9161-498B-A3C1-134D7E4D73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2252F83-C287-41AF-A084-A3A21FC0FE04}" type="slidenum">
              <a:rPr lang="fr-FR" altLang="fr-FR" smtClean="0"/>
              <a:pPr>
                <a:spcBef>
                  <a:spcPct val="0"/>
                </a:spcBef>
              </a:pPr>
              <a:t>13</a:t>
            </a:fld>
            <a:endParaRPr lang="fr-FR" altLang="fr-FR"/>
          </a:p>
        </p:txBody>
      </p:sp>
    </p:spTree>
    <p:extLst>
      <p:ext uri="{BB962C8B-B14F-4D97-AF65-F5344CB8AC3E}">
        <p14:creationId xmlns:p14="http://schemas.microsoft.com/office/powerpoint/2010/main" val="3484986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a:extLst>
              <a:ext uri="{FF2B5EF4-FFF2-40B4-BE49-F238E27FC236}">
                <a16:creationId xmlns:a16="http://schemas.microsoft.com/office/drawing/2014/main" id="{CEF6A15A-BC51-4AB4-B0F7-43366E9661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Espace réservé des commentaires 2">
            <a:extLst>
              <a:ext uri="{FF2B5EF4-FFF2-40B4-BE49-F238E27FC236}">
                <a16:creationId xmlns:a16="http://schemas.microsoft.com/office/drawing/2014/main" id="{E50F7B7D-07EA-4B03-90B6-1184586504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fr-FR"/>
          </a:p>
        </p:txBody>
      </p:sp>
      <p:sp>
        <p:nvSpPr>
          <p:cNvPr id="54276" name="Espace réservé du numéro de diapositive 3">
            <a:extLst>
              <a:ext uri="{FF2B5EF4-FFF2-40B4-BE49-F238E27FC236}">
                <a16:creationId xmlns:a16="http://schemas.microsoft.com/office/drawing/2014/main" id="{FDEF7E43-212C-4554-A757-23408B8AEC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A2ABBCE-AB8C-4436-A5D4-602649E033A5}" type="slidenum">
              <a:rPr lang="fr-FR" altLang="fr-FR" smtClean="0"/>
              <a:pPr>
                <a:spcBef>
                  <a:spcPct val="0"/>
                </a:spcBef>
              </a:pPr>
              <a:t>14</a:t>
            </a:fld>
            <a:endParaRPr lang="fr-FR" altLang="fr-FR"/>
          </a:p>
        </p:txBody>
      </p:sp>
    </p:spTree>
    <p:extLst>
      <p:ext uri="{BB962C8B-B14F-4D97-AF65-F5344CB8AC3E}">
        <p14:creationId xmlns:p14="http://schemas.microsoft.com/office/powerpoint/2010/main" val="449845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a:extLst>
              <a:ext uri="{FF2B5EF4-FFF2-40B4-BE49-F238E27FC236}">
                <a16:creationId xmlns:a16="http://schemas.microsoft.com/office/drawing/2014/main" id="{935258F4-4E21-420A-BC20-D8393E2BE1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Espace réservé des commentaires 2">
            <a:extLst>
              <a:ext uri="{FF2B5EF4-FFF2-40B4-BE49-F238E27FC236}">
                <a16:creationId xmlns:a16="http://schemas.microsoft.com/office/drawing/2014/main" id="{456B73C5-3F68-4754-9F6C-6A4D657679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fr-FR"/>
          </a:p>
        </p:txBody>
      </p:sp>
      <p:sp>
        <p:nvSpPr>
          <p:cNvPr id="56324" name="Espace réservé du numéro de diapositive 3">
            <a:extLst>
              <a:ext uri="{FF2B5EF4-FFF2-40B4-BE49-F238E27FC236}">
                <a16:creationId xmlns:a16="http://schemas.microsoft.com/office/drawing/2014/main" id="{E77D7DEE-8B29-4B3A-8853-3FEB0EEBB7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A53F173-1191-4A09-B26C-BB023B091AA9}" type="slidenum">
              <a:rPr lang="fr-FR" altLang="fr-FR" smtClean="0"/>
              <a:pPr>
                <a:spcBef>
                  <a:spcPct val="0"/>
                </a:spcBef>
              </a:pPr>
              <a:t>15</a:t>
            </a:fld>
            <a:endParaRPr lang="fr-FR" altLang="fr-FR"/>
          </a:p>
        </p:txBody>
      </p:sp>
    </p:spTree>
    <p:extLst>
      <p:ext uri="{BB962C8B-B14F-4D97-AF65-F5344CB8AC3E}">
        <p14:creationId xmlns:p14="http://schemas.microsoft.com/office/powerpoint/2010/main" val="1848933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a:extLst>
              <a:ext uri="{FF2B5EF4-FFF2-40B4-BE49-F238E27FC236}">
                <a16:creationId xmlns:a16="http://schemas.microsoft.com/office/drawing/2014/main" id="{07DFC050-6938-4773-8C5E-F6C9392731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Espace réservé des commentaires 2">
            <a:extLst>
              <a:ext uri="{FF2B5EF4-FFF2-40B4-BE49-F238E27FC236}">
                <a16:creationId xmlns:a16="http://schemas.microsoft.com/office/drawing/2014/main" id="{2BD8D3E1-99E5-44CD-80D9-A1096C9DC4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a:p>
        </p:txBody>
      </p:sp>
      <p:sp>
        <p:nvSpPr>
          <p:cNvPr id="58372" name="Espace réservé du numéro de diapositive 3">
            <a:extLst>
              <a:ext uri="{FF2B5EF4-FFF2-40B4-BE49-F238E27FC236}">
                <a16:creationId xmlns:a16="http://schemas.microsoft.com/office/drawing/2014/main" id="{AE5603CC-DEBA-4A5F-A5C5-3CFC439E5A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3EB8641-3514-465D-8CB1-6A5FBAC5BC54}" type="slidenum">
              <a:rPr lang="fr-FR" altLang="fr-FR" smtClean="0"/>
              <a:pPr>
                <a:spcBef>
                  <a:spcPct val="0"/>
                </a:spcBef>
              </a:pPr>
              <a:t>16</a:t>
            </a:fld>
            <a:endParaRPr lang="fr-FR" altLang="fr-FR"/>
          </a:p>
        </p:txBody>
      </p:sp>
    </p:spTree>
    <p:extLst>
      <p:ext uri="{BB962C8B-B14F-4D97-AF65-F5344CB8AC3E}">
        <p14:creationId xmlns:p14="http://schemas.microsoft.com/office/powerpoint/2010/main" val="2286416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a:extLst>
              <a:ext uri="{FF2B5EF4-FFF2-40B4-BE49-F238E27FC236}">
                <a16:creationId xmlns:a16="http://schemas.microsoft.com/office/drawing/2014/main" id="{6CA00AF2-8266-419C-BE1B-CE97A9C1DD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Espace réservé des commentaires 2">
            <a:extLst>
              <a:ext uri="{FF2B5EF4-FFF2-40B4-BE49-F238E27FC236}">
                <a16:creationId xmlns:a16="http://schemas.microsoft.com/office/drawing/2014/main" id="{18AFC7D8-5F0F-42AB-8D76-2A524400DD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a:p>
        </p:txBody>
      </p:sp>
      <p:sp>
        <p:nvSpPr>
          <p:cNvPr id="60420" name="Espace réservé du numéro de diapositive 3">
            <a:extLst>
              <a:ext uri="{FF2B5EF4-FFF2-40B4-BE49-F238E27FC236}">
                <a16:creationId xmlns:a16="http://schemas.microsoft.com/office/drawing/2014/main" id="{DA95FA89-D696-4A25-91D7-9293FFC5C6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89421AC-B80D-4DB6-8B8F-4C85D1A18779}" type="slidenum">
              <a:rPr lang="fr-FR" altLang="fr-FR" smtClean="0"/>
              <a:pPr>
                <a:spcBef>
                  <a:spcPct val="0"/>
                </a:spcBef>
              </a:pPr>
              <a:t>17</a:t>
            </a:fld>
            <a:endParaRPr lang="fr-FR" altLang="fr-FR"/>
          </a:p>
        </p:txBody>
      </p:sp>
    </p:spTree>
    <p:extLst>
      <p:ext uri="{BB962C8B-B14F-4D97-AF65-F5344CB8AC3E}">
        <p14:creationId xmlns:p14="http://schemas.microsoft.com/office/powerpoint/2010/main" val="2379233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a:extLst>
              <a:ext uri="{FF2B5EF4-FFF2-40B4-BE49-F238E27FC236}">
                <a16:creationId xmlns:a16="http://schemas.microsoft.com/office/drawing/2014/main" id="{20B02632-A8F5-4C3E-9997-56D168ACE0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Espace réservé des commentaires 2">
            <a:extLst>
              <a:ext uri="{FF2B5EF4-FFF2-40B4-BE49-F238E27FC236}">
                <a16:creationId xmlns:a16="http://schemas.microsoft.com/office/drawing/2014/main" id="{316342F8-91EC-4286-AF3C-E04251F67E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fr-FR"/>
          </a:p>
        </p:txBody>
      </p:sp>
      <p:sp>
        <p:nvSpPr>
          <p:cNvPr id="62468" name="Espace réservé du numéro de diapositive 3">
            <a:extLst>
              <a:ext uri="{FF2B5EF4-FFF2-40B4-BE49-F238E27FC236}">
                <a16:creationId xmlns:a16="http://schemas.microsoft.com/office/drawing/2014/main" id="{E81DDD94-A3DE-425C-A241-EAE72D67B0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33971B9-F3A1-4EA6-A921-227311BFA9DC}" type="slidenum">
              <a:rPr lang="fr-FR" altLang="fr-FR" smtClean="0"/>
              <a:pPr>
                <a:spcBef>
                  <a:spcPct val="0"/>
                </a:spcBef>
              </a:pPr>
              <a:t>18</a:t>
            </a:fld>
            <a:endParaRPr lang="fr-FR" altLang="fr-FR"/>
          </a:p>
        </p:txBody>
      </p:sp>
    </p:spTree>
    <p:extLst>
      <p:ext uri="{BB962C8B-B14F-4D97-AF65-F5344CB8AC3E}">
        <p14:creationId xmlns:p14="http://schemas.microsoft.com/office/powerpoint/2010/main" val="2076503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a:extLst>
              <a:ext uri="{FF2B5EF4-FFF2-40B4-BE49-F238E27FC236}">
                <a16:creationId xmlns:a16="http://schemas.microsoft.com/office/drawing/2014/main" id="{5FD5BD43-84A4-4765-A46B-57E6421389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Espace réservé des commentaires 2">
            <a:extLst>
              <a:ext uri="{FF2B5EF4-FFF2-40B4-BE49-F238E27FC236}">
                <a16:creationId xmlns:a16="http://schemas.microsoft.com/office/drawing/2014/main" id="{DE7A580F-383D-48AE-AFA2-CB95334372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a:p>
        </p:txBody>
      </p:sp>
      <p:sp>
        <p:nvSpPr>
          <p:cNvPr id="64516" name="Espace réservé du numéro de diapositive 3">
            <a:extLst>
              <a:ext uri="{FF2B5EF4-FFF2-40B4-BE49-F238E27FC236}">
                <a16:creationId xmlns:a16="http://schemas.microsoft.com/office/drawing/2014/main" id="{13A1EB86-5931-4047-812B-D6BBCB1D9C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3B1F74-1DFF-4B72-A730-650893DB7F99}" type="slidenum">
              <a:rPr lang="fr-FR" altLang="fr-FR" smtClean="0"/>
              <a:pPr>
                <a:spcBef>
                  <a:spcPct val="0"/>
                </a:spcBef>
              </a:pPr>
              <a:t>19</a:t>
            </a:fld>
            <a:endParaRPr lang="fr-FR" altLang="fr-FR"/>
          </a:p>
        </p:txBody>
      </p:sp>
    </p:spTree>
    <p:extLst>
      <p:ext uri="{BB962C8B-B14F-4D97-AF65-F5344CB8AC3E}">
        <p14:creationId xmlns:p14="http://schemas.microsoft.com/office/powerpoint/2010/main" val="1296828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a:extLst>
              <a:ext uri="{FF2B5EF4-FFF2-40B4-BE49-F238E27FC236}">
                <a16:creationId xmlns:a16="http://schemas.microsoft.com/office/drawing/2014/main" id="{B4ED692A-27FA-4EEF-A45A-F09B00519C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Espace réservé des commentaires 2">
            <a:extLst>
              <a:ext uri="{FF2B5EF4-FFF2-40B4-BE49-F238E27FC236}">
                <a16:creationId xmlns:a16="http://schemas.microsoft.com/office/drawing/2014/main" id="{BECDA67F-C1FB-4579-87A7-74639DD6F0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a:p>
        </p:txBody>
      </p:sp>
      <p:sp>
        <p:nvSpPr>
          <p:cNvPr id="66564" name="Espace réservé du numéro de diapositive 3">
            <a:extLst>
              <a:ext uri="{FF2B5EF4-FFF2-40B4-BE49-F238E27FC236}">
                <a16:creationId xmlns:a16="http://schemas.microsoft.com/office/drawing/2014/main" id="{F687CE42-EFF3-401E-B5CE-BA711C84D4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4FF5F6-36E2-44B8-8BCD-9A90EB7853CE}" type="slidenum">
              <a:rPr lang="fr-FR" altLang="fr-FR" smtClean="0"/>
              <a:pPr>
                <a:spcBef>
                  <a:spcPct val="0"/>
                </a:spcBef>
              </a:pPr>
              <a:t>20</a:t>
            </a:fld>
            <a:endParaRPr lang="fr-FR" altLang="fr-FR"/>
          </a:p>
        </p:txBody>
      </p:sp>
    </p:spTree>
    <p:extLst>
      <p:ext uri="{BB962C8B-B14F-4D97-AF65-F5344CB8AC3E}">
        <p14:creationId xmlns:p14="http://schemas.microsoft.com/office/powerpoint/2010/main" val="626607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a:extLst>
              <a:ext uri="{FF2B5EF4-FFF2-40B4-BE49-F238E27FC236}">
                <a16:creationId xmlns:a16="http://schemas.microsoft.com/office/drawing/2014/main" id="{60D893A4-BDFB-419F-A252-E94778D601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Espace réservé des commentaires 2">
            <a:extLst>
              <a:ext uri="{FF2B5EF4-FFF2-40B4-BE49-F238E27FC236}">
                <a16:creationId xmlns:a16="http://schemas.microsoft.com/office/drawing/2014/main" id="{2C52CE57-2997-4B8D-A6E1-E5AD024E2C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fr-FR"/>
          </a:p>
        </p:txBody>
      </p:sp>
      <p:sp>
        <p:nvSpPr>
          <p:cNvPr id="30724" name="Espace réservé du numéro de diapositive 3">
            <a:extLst>
              <a:ext uri="{FF2B5EF4-FFF2-40B4-BE49-F238E27FC236}">
                <a16:creationId xmlns:a16="http://schemas.microsoft.com/office/drawing/2014/main" id="{B628D629-112A-4464-8968-CFBC46A533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5CC2BA-1AE5-4995-97E1-DD402580A4D3}" type="slidenum">
              <a:rPr lang="fr-FR" altLang="fr-FR" smtClean="0"/>
              <a:pPr>
                <a:spcBef>
                  <a:spcPct val="0"/>
                </a:spcBef>
              </a:pPr>
              <a:t>2</a:t>
            </a:fld>
            <a:endParaRPr lang="fr-FR" altLang="fr-FR"/>
          </a:p>
        </p:txBody>
      </p:sp>
    </p:spTree>
    <p:extLst>
      <p:ext uri="{BB962C8B-B14F-4D97-AF65-F5344CB8AC3E}">
        <p14:creationId xmlns:p14="http://schemas.microsoft.com/office/powerpoint/2010/main" val="118979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a:extLst>
              <a:ext uri="{FF2B5EF4-FFF2-40B4-BE49-F238E27FC236}">
                <a16:creationId xmlns:a16="http://schemas.microsoft.com/office/drawing/2014/main" id="{439138FD-1870-42D5-8DFD-B2965CC1DC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Espace réservé des commentaires 2">
            <a:extLst>
              <a:ext uri="{FF2B5EF4-FFF2-40B4-BE49-F238E27FC236}">
                <a16:creationId xmlns:a16="http://schemas.microsoft.com/office/drawing/2014/main" id="{51457AC6-EE43-4A05-AD97-49B407246A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a:p>
        </p:txBody>
      </p:sp>
      <p:sp>
        <p:nvSpPr>
          <p:cNvPr id="68612" name="Espace réservé du numéro de diapositive 3">
            <a:extLst>
              <a:ext uri="{FF2B5EF4-FFF2-40B4-BE49-F238E27FC236}">
                <a16:creationId xmlns:a16="http://schemas.microsoft.com/office/drawing/2014/main" id="{1DB23B71-A32D-4961-B743-ED6D76F0A6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6BFC69-D0E3-49FF-8D07-406720086080}" type="slidenum">
              <a:rPr lang="fr-FR" altLang="fr-FR" smtClean="0"/>
              <a:pPr>
                <a:spcBef>
                  <a:spcPct val="0"/>
                </a:spcBef>
              </a:pPr>
              <a:t>21</a:t>
            </a:fld>
            <a:endParaRPr lang="fr-FR" altLang="fr-FR"/>
          </a:p>
        </p:txBody>
      </p:sp>
    </p:spTree>
    <p:extLst>
      <p:ext uri="{BB962C8B-B14F-4D97-AF65-F5344CB8AC3E}">
        <p14:creationId xmlns:p14="http://schemas.microsoft.com/office/powerpoint/2010/main" val="3151441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a:extLst>
              <a:ext uri="{FF2B5EF4-FFF2-40B4-BE49-F238E27FC236}">
                <a16:creationId xmlns:a16="http://schemas.microsoft.com/office/drawing/2014/main" id="{886277D4-B135-4938-BB6C-853BA0BB84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Espace réservé des commentaires 2">
            <a:extLst>
              <a:ext uri="{FF2B5EF4-FFF2-40B4-BE49-F238E27FC236}">
                <a16:creationId xmlns:a16="http://schemas.microsoft.com/office/drawing/2014/main" id="{EFA27278-31F1-4608-9432-A5C4444C49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a:p>
        </p:txBody>
      </p:sp>
      <p:sp>
        <p:nvSpPr>
          <p:cNvPr id="70660" name="Espace réservé du numéro de diapositive 3">
            <a:extLst>
              <a:ext uri="{FF2B5EF4-FFF2-40B4-BE49-F238E27FC236}">
                <a16:creationId xmlns:a16="http://schemas.microsoft.com/office/drawing/2014/main" id="{1ACC654D-FF9F-4783-84EA-6C9FD7A4E0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0841D2A-B9F8-4F29-8256-FDBD8EC922DC}" type="slidenum">
              <a:rPr lang="fr-FR" altLang="fr-FR" smtClean="0"/>
              <a:pPr>
                <a:spcBef>
                  <a:spcPct val="0"/>
                </a:spcBef>
              </a:pPr>
              <a:t>22</a:t>
            </a:fld>
            <a:endParaRPr lang="fr-FR" altLang="fr-FR"/>
          </a:p>
        </p:txBody>
      </p:sp>
    </p:spTree>
    <p:extLst>
      <p:ext uri="{BB962C8B-B14F-4D97-AF65-F5344CB8AC3E}">
        <p14:creationId xmlns:p14="http://schemas.microsoft.com/office/powerpoint/2010/main" val="2061312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a:extLst>
              <a:ext uri="{FF2B5EF4-FFF2-40B4-BE49-F238E27FC236}">
                <a16:creationId xmlns:a16="http://schemas.microsoft.com/office/drawing/2014/main" id="{AE83E17E-25B7-41BE-A62A-508C7DE2C6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a:extLst>
              <a:ext uri="{FF2B5EF4-FFF2-40B4-BE49-F238E27FC236}">
                <a16:creationId xmlns:a16="http://schemas.microsoft.com/office/drawing/2014/main" id="{1726757F-4B82-47E0-B28A-FF0DEF26C0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fr-FR"/>
          </a:p>
        </p:txBody>
      </p:sp>
      <p:sp>
        <p:nvSpPr>
          <p:cNvPr id="32772" name="Espace réservé du numéro de diapositive 3">
            <a:extLst>
              <a:ext uri="{FF2B5EF4-FFF2-40B4-BE49-F238E27FC236}">
                <a16:creationId xmlns:a16="http://schemas.microsoft.com/office/drawing/2014/main" id="{E0BBAB21-964F-44AA-B6C1-A5C7790C1F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01CC22-9315-4621-B10D-4868E83D598E}" type="slidenum">
              <a:rPr lang="fr-FR" altLang="fr-FR" smtClean="0"/>
              <a:pPr>
                <a:spcBef>
                  <a:spcPct val="0"/>
                </a:spcBef>
              </a:pPr>
              <a:t>3</a:t>
            </a:fld>
            <a:endParaRPr lang="fr-FR" altLang="fr-FR"/>
          </a:p>
        </p:txBody>
      </p:sp>
    </p:spTree>
    <p:extLst>
      <p:ext uri="{BB962C8B-B14F-4D97-AF65-F5344CB8AC3E}">
        <p14:creationId xmlns:p14="http://schemas.microsoft.com/office/powerpoint/2010/main" val="376315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a:extLst>
              <a:ext uri="{FF2B5EF4-FFF2-40B4-BE49-F238E27FC236}">
                <a16:creationId xmlns:a16="http://schemas.microsoft.com/office/drawing/2014/main" id="{BEEC28DA-EE00-4531-A30D-BF88097EC1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Espace réservé des commentaires 2">
            <a:extLst>
              <a:ext uri="{FF2B5EF4-FFF2-40B4-BE49-F238E27FC236}">
                <a16:creationId xmlns:a16="http://schemas.microsoft.com/office/drawing/2014/main" id="{C80EAC33-D6F6-49CC-B886-DD9E73940C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a:p>
        </p:txBody>
      </p:sp>
      <p:sp>
        <p:nvSpPr>
          <p:cNvPr id="34820" name="Espace réservé du numéro de diapositive 3">
            <a:extLst>
              <a:ext uri="{FF2B5EF4-FFF2-40B4-BE49-F238E27FC236}">
                <a16:creationId xmlns:a16="http://schemas.microsoft.com/office/drawing/2014/main" id="{BC665FDE-93C8-4868-8F6D-7834413680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6C4283-1F2E-49B6-9894-4C81A3AF794B}" type="slidenum">
              <a:rPr lang="fr-FR" altLang="fr-FR" smtClean="0"/>
              <a:pPr>
                <a:spcBef>
                  <a:spcPct val="0"/>
                </a:spcBef>
              </a:pPr>
              <a:t>4</a:t>
            </a:fld>
            <a:endParaRPr lang="fr-FR" altLang="fr-FR"/>
          </a:p>
        </p:txBody>
      </p:sp>
    </p:spTree>
    <p:extLst>
      <p:ext uri="{BB962C8B-B14F-4D97-AF65-F5344CB8AC3E}">
        <p14:creationId xmlns:p14="http://schemas.microsoft.com/office/powerpoint/2010/main" val="2078406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a:extLst>
              <a:ext uri="{FF2B5EF4-FFF2-40B4-BE49-F238E27FC236}">
                <a16:creationId xmlns:a16="http://schemas.microsoft.com/office/drawing/2014/main" id="{C45681B1-DF45-4827-9EAD-110F774FC1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Espace réservé des commentaires 2">
            <a:extLst>
              <a:ext uri="{FF2B5EF4-FFF2-40B4-BE49-F238E27FC236}">
                <a16:creationId xmlns:a16="http://schemas.microsoft.com/office/drawing/2014/main" id="{380F429B-5440-4EE0-8BCD-17427B8DD4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a:p>
        </p:txBody>
      </p:sp>
      <p:sp>
        <p:nvSpPr>
          <p:cNvPr id="37892" name="Espace réservé du numéro de diapositive 3">
            <a:extLst>
              <a:ext uri="{FF2B5EF4-FFF2-40B4-BE49-F238E27FC236}">
                <a16:creationId xmlns:a16="http://schemas.microsoft.com/office/drawing/2014/main" id="{8C40702F-8315-4A95-8484-196E940C8C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43D751B-9FE1-4F62-91FE-853E6952D092}" type="slidenum">
              <a:rPr lang="fr-FR" altLang="fr-FR" smtClean="0"/>
              <a:pPr>
                <a:spcBef>
                  <a:spcPct val="0"/>
                </a:spcBef>
              </a:pPr>
              <a:t>6</a:t>
            </a:fld>
            <a:endParaRPr lang="fr-FR" altLang="fr-FR"/>
          </a:p>
        </p:txBody>
      </p:sp>
    </p:spTree>
    <p:extLst>
      <p:ext uri="{BB962C8B-B14F-4D97-AF65-F5344CB8AC3E}">
        <p14:creationId xmlns:p14="http://schemas.microsoft.com/office/powerpoint/2010/main" val="875380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a:extLst>
              <a:ext uri="{FF2B5EF4-FFF2-40B4-BE49-F238E27FC236}">
                <a16:creationId xmlns:a16="http://schemas.microsoft.com/office/drawing/2014/main" id="{5D25E7D2-DFB4-4D56-82FB-97B4D126A0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Espace réservé des commentaires 2">
            <a:extLst>
              <a:ext uri="{FF2B5EF4-FFF2-40B4-BE49-F238E27FC236}">
                <a16:creationId xmlns:a16="http://schemas.microsoft.com/office/drawing/2014/main" id="{9C8E017E-CFF8-4473-A49F-A90C94E433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a:p>
        </p:txBody>
      </p:sp>
      <p:sp>
        <p:nvSpPr>
          <p:cNvPr id="39940" name="Espace réservé du numéro de diapositive 3">
            <a:extLst>
              <a:ext uri="{FF2B5EF4-FFF2-40B4-BE49-F238E27FC236}">
                <a16:creationId xmlns:a16="http://schemas.microsoft.com/office/drawing/2014/main" id="{905D0191-8053-4ADE-8B76-2838827E43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6FCF8FE-1F7D-48B2-A582-2BA5B200230C}" type="slidenum">
              <a:rPr lang="fr-FR" altLang="fr-FR" smtClean="0"/>
              <a:pPr>
                <a:spcBef>
                  <a:spcPct val="0"/>
                </a:spcBef>
              </a:pPr>
              <a:t>7</a:t>
            </a:fld>
            <a:endParaRPr lang="fr-FR" altLang="fr-FR"/>
          </a:p>
        </p:txBody>
      </p:sp>
    </p:spTree>
    <p:extLst>
      <p:ext uri="{BB962C8B-B14F-4D97-AF65-F5344CB8AC3E}">
        <p14:creationId xmlns:p14="http://schemas.microsoft.com/office/powerpoint/2010/main" val="2818519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a:extLst>
              <a:ext uri="{FF2B5EF4-FFF2-40B4-BE49-F238E27FC236}">
                <a16:creationId xmlns:a16="http://schemas.microsoft.com/office/drawing/2014/main" id="{57C92149-A84A-4705-8AF9-98BEE0FF0E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Espace réservé des commentaires 2">
            <a:extLst>
              <a:ext uri="{FF2B5EF4-FFF2-40B4-BE49-F238E27FC236}">
                <a16:creationId xmlns:a16="http://schemas.microsoft.com/office/drawing/2014/main" id="{28C74140-D3EB-4B5E-89C2-24CBF4FAB6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a:p>
        </p:txBody>
      </p:sp>
      <p:sp>
        <p:nvSpPr>
          <p:cNvPr id="41988" name="Espace réservé du numéro de diapositive 3">
            <a:extLst>
              <a:ext uri="{FF2B5EF4-FFF2-40B4-BE49-F238E27FC236}">
                <a16:creationId xmlns:a16="http://schemas.microsoft.com/office/drawing/2014/main" id="{53004164-9EEA-4828-99FE-794519F252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344D69-3ED4-4854-A115-8F9FD7CA1FCE}" type="slidenum">
              <a:rPr lang="fr-FR" altLang="fr-FR" smtClean="0"/>
              <a:pPr>
                <a:spcBef>
                  <a:spcPct val="0"/>
                </a:spcBef>
              </a:pPr>
              <a:t>8</a:t>
            </a:fld>
            <a:endParaRPr lang="fr-FR" altLang="fr-FR"/>
          </a:p>
        </p:txBody>
      </p:sp>
    </p:spTree>
    <p:extLst>
      <p:ext uri="{BB962C8B-B14F-4D97-AF65-F5344CB8AC3E}">
        <p14:creationId xmlns:p14="http://schemas.microsoft.com/office/powerpoint/2010/main" val="3101626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a:extLst>
              <a:ext uri="{FF2B5EF4-FFF2-40B4-BE49-F238E27FC236}">
                <a16:creationId xmlns:a16="http://schemas.microsoft.com/office/drawing/2014/main" id="{7942B689-71B8-4BA1-89EC-AC86FB2047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Espace réservé des commentaires 2">
            <a:extLst>
              <a:ext uri="{FF2B5EF4-FFF2-40B4-BE49-F238E27FC236}">
                <a16:creationId xmlns:a16="http://schemas.microsoft.com/office/drawing/2014/main" id="{618E7F46-8F1F-4972-910E-F6A24402C6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a:p>
        </p:txBody>
      </p:sp>
      <p:sp>
        <p:nvSpPr>
          <p:cNvPr id="44036" name="Espace réservé du numéro de diapositive 3">
            <a:extLst>
              <a:ext uri="{FF2B5EF4-FFF2-40B4-BE49-F238E27FC236}">
                <a16:creationId xmlns:a16="http://schemas.microsoft.com/office/drawing/2014/main" id="{422E3ACC-96CC-43F3-89C2-CCB9816475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4A99727-CC95-43BB-9EF0-53280A554EB1}" type="slidenum">
              <a:rPr lang="fr-FR" altLang="fr-FR" smtClean="0"/>
              <a:pPr>
                <a:spcBef>
                  <a:spcPct val="0"/>
                </a:spcBef>
              </a:pPr>
              <a:t>9</a:t>
            </a:fld>
            <a:endParaRPr lang="fr-FR" altLang="fr-FR"/>
          </a:p>
        </p:txBody>
      </p:sp>
    </p:spTree>
    <p:extLst>
      <p:ext uri="{BB962C8B-B14F-4D97-AF65-F5344CB8AC3E}">
        <p14:creationId xmlns:p14="http://schemas.microsoft.com/office/powerpoint/2010/main" val="1120518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a:extLst>
              <a:ext uri="{FF2B5EF4-FFF2-40B4-BE49-F238E27FC236}">
                <a16:creationId xmlns:a16="http://schemas.microsoft.com/office/drawing/2014/main" id="{7E769699-F33A-46C4-A2AD-104CB0C6B9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Espace réservé des commentaires 2">
            <a:extLst>
              <a:ext uri="{FF2B5EF4-FFF2-40B4-BE49-F238E27FC236}">
                <a16:creationId xmlns:a16="http://schemas.microsoft.com/office/drawing/2014/main" id="{745D4EF4-85AA-4B34-ADE9-1373FA6C25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a:p>
        </p:txBody>
      </p:sp>
      <p:sp>
        <p:nvSpPr>
          <p:cNvPr id="46084" name="Espace réservé du numéro de diapositive 3">
            <a:extLst>
              <a:ext uri="{FF2B5EF4-FFF2-40B4-BE49-F238E27FC236}">
                <a16:creationId xmlns:a16="http://schemas.microsoft.com/office/drawing/2014/main" id="{EDFC2231-8520-49B5-99E7-416F597325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2171C90-4C7D-4FD0-A961-067CAAC9D601}" type="slidenum">
              <a:rPr lang="fr-FR" altLang="fr-FR" smtClean="0"/>
              <a:pPr>
                <a:spcBef>
                  <a:spcPct val="0"/>
                </a:spcBef>
              </a:pPr>
              <a:t>10</a:t>
            </a:fld>
            <a:endParaRPr lang="fr-FR" altLang="fr-FR"/>
          </a:p>
        </p:txBody>
      </p:sp>
    </p:spTree>
    <p:extLst>
      <p:ext uri="{BB962C8B-B14F-4D97-AF65-F5344CB8AC3E}">
        <p14:creationId xmlns:p14="http://schemas.microsoft.com/office/powerpoint/2010/main" val="2801406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a:extLst>
              <a:ext uri="{FF2B5EF4-FFF2-40B4-BE49-F238E27FC236}">
                <a16:creationId xmlns:a16="http://schemas.microsoft.com/office/drawing/2014/main" id="{93232854-1E6F-4C81-8F6E-AA0C8397F787}"/>
              </a:ext>
            </a:extLst>
          </p:cNvPr>
          <p:cNvSpPr>
            <a:spLocks noGrp="1"/>
          </p:cNvSpPr>
          <p:nvPr>
            <p:ph type="dt" sz="half" idx="10"/>
          </p:nvPr>
        </p:nvSpPr>
        <p:spPr/>
        <p:txBody>
          <a:bodyPr/>
          <a:lstStyle>
            <a:lvl1pPr>
              <a:defRPr/>
            </a:lvl1pPr>
          </a:lstStyle>
          <a:p>
            <a:pPr>
              <a:defRPr/>
            </a:pPr>
            <a:fld id="{1AAD71C2-5FC6-4BD2-A656-A3D16925D2A5}" type="datetime1">
              <a:rPr lang="fr-FR"/>
              <a:pPr>
                <a:defRPr/>
              </a:pPr>
              <a:t>17/09/2017</a:t>
            </a:fld>
            <a:endParaRPr lang="fr-FR"/>
          </a:p>
        </p:txBody>
      </p:sp>
      <p:sp>
        <p:nvSpPr>
          <p:cNvPr id="5" name="Espace réservé du pied de page 4">
            <a:extLst>
              <a:ext uri="{FF2B5EF4-FFF2-40B4-BE49-F238E27FC236}">
                <a16:creationId xmlns:a16="http://schemas.microsoft.com/office/drawing/2014/main" id="{8593F643-ABB8-4AF2-BA72-35112E8926EB}"/>
              </a:ext>
            </a:extLst>
          </p:cNvPr>
          <p:cNvSpPr>
            <a:spLocks noGrp="1"/>
          </p:cNvSpPr>
          <p:nvPr>
            <p:ph type="ftr" sz="quarter" idx="11"/>
          </p:nvPr>
        </p:nvSpPr>
        <p:spPr/>
        <p:txBody>
          <a:bodyPr/>
          <a:lstStyle>
            <a:lvl1pPr>
              <a:defRPr/>
            </a:lvl1pPr>
          </a:lstStyle>
          <a:p>
            <a:pPr>
              <a:defRPr/>
            </a:pPr>
            <a:r>
              <a:rPr lang="fr-FR"/>
              <a:t>Réalisation RECA - INRAN</a:t>
            </a:r>
          </a:p>
        </p:txBody>
      </p:sp>
      <p:sp>
        <p:nvSpPr>
          <p:cNvPr id="6" name="Espace réservé du numéro de diapositive 5">
            <a:extLst>
              <a:ext uri="{FF2B5EF4-FFF2-40B4-BE49-F238E27FC236}">
                <a16:creationId xmlns:a16="http://schemas.microsoft.com/office/drawing/2014/main" id="{8231A535-6938-4E8D-AB94-A1FE127D8686}"/>
              </a:ext>
            </a:extLst>
          </p:cNvPr>
          <p:cNvSpPr>
            <a:spLocks noGrp="1"/>
          </p:cNvSpPr>
          <p:nvPr>
            <p:ph type="sldNum" sz="quarter" idx="12"/>
          </p:nvPr>
        </p:nvSpPr>
        <p:spPr/>
        <p:txBody>
          <a:bodyPr/>
          <a:lstStyle>
            <a:lvl1pPr>
              <a:defRPr/>
            </a:lvl1pPr>
          </a:lstStyle>
          <a:p>
            <a:pPr>
              <a:defRPr/>
            </a:pPr>
            <a:fld id="{157FF9E6-2812-4266-82DD-63C146910733}" type="slidenum">
              <a:rPr lang="fr-FR" altLang="fr-FR"/>
              <a:pPr>
                <a:defRPr/>
              </a:pPr>
              <a:t>‹N°›</a:t>
            </a:fld>
            <a:endParaRPr lang="fr-FR" altLang="fr-FR"/>
          </a:p>
        </p:txBody>
      </p:sp>
    </p:spTree>
    <p:extLst>
      <p:ext uri="{BB962C8B-B14F-4D97-AF65-F5344CB8AC3E}">
        <p14:creationId xmlns:p14="http://schemas.microsoft.com/office/powerpoint/2010/main" val="2211036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09EDA4F-2A59-4215-B55F-C7FC9A74F5A8}"/>
              </a:ext>
            </a:extLst>
          </p:cNvPr>
          <p:cNvSpPr>
            <a:spLocks noGrp="1"/>
          </p:cNvSpPr>
          <p:nvPr>
            <p:ph type="dt" sz="half" idx="10"/>
          </p:nvPr>
        </p:nvSpPr>
        <p:spPr/>
        <p:txBody>
          <a:bodyPr/>
          <a:lstStyle>
            <a:lvl1pPr>
              <a:defRPr/>
            </a:lvl1pPr>
          </a:lstStyle>
          <a:p>
            <a:pPr>
              <a:defRPr/>
            </a:pPr>
            <a:fld id="{4E58001C-781B-41B9-ACB9-BD08F40C06E3}" type="datetime1">
              <a:rPr lang="fr-FR"/>
              <a:pPr>
                <a:defRPr/>
              </a:pPr>
              <a:t>17/09/2017</a:t>
            </a:fld>
            <a:endParaRPr lang="fr-FR"/>
          </a:p>
        </p:txBody>
      </p:sp>
      <p:sp>
        <p:nvSpPr>
          <p:cNvPr id="5" name="Espace réservé du pied de page 4">
            <a:extLst>
              <a:ext uri="{FF2B5EF4-FFF2-40B4-BE49-F238E27FC236}">
                <a16:creationId xmlns:a16="http://schemas.microsoft.com/office/drawing/2014/main" id="{3C9BFB7C-E3A7-48F2-BCD1-72D13806D794}"/>
              </a:ext>
            </a:extLst>
          </p:cNvPr>
          <p:cNvSpPr>
            <a:spLocks noGrp="1"/>
          </p:cNvSpPr>
          <p:nvPr>
            <p:ph type="ftr" sz="quarter" idx="11"/>
          </p:nvPr>
        </p:nvSpPr>
        <p:spPr/>
        <p:txBody>
          <a:bodyPr/>
          <a:lstStyle>
            <a:lvl1pPr>
              <a:defRPr/>
            </a:lvl1pPr>
          </a:lstStyle>
          <a:p>
            <a:pPr>
              <a:defRPr/>
            </a:pPr>
            <a:r>
              <a:rPr lang="fr-FR"/>
              <a:t>Réalisation RECA - INRAN</a:t>
            </a:r>
          </a:p>
        </p:txBody>
      </p:sp>
      <p:sp>
        <p:nvSpPr>
          <p:cNvPr id="6" name="Espace réservé du numéro de diapositive 5">
            <a:extLst>
              <a:ext uri="{FF2B5EF4-FFF2-40B4-BE49-F238E27FC236}">
                <a16:creationId xmlns:a16="http://schemas.microsoft.com/office/drawing/2014/main" id="{B5523265-3AC4-4765-9D88-27E1967F445D}"/>
              </a:ext>
            </a:extLst>
          </p:cNvPr>
          <p:cNvSpPr>
            <a:spLocks noGrp="1"/>
          </p:cNvSpPr>
          <p:nvPr>
            <p:ph type="sldNum" sz="quarter" idx="12"/>
          </p:nvPr>
        </p:nvSpPr>
        <p:spPr/>
        <p:txBody>
          <a:bodyPr/>
          <a:lstStyle>
            <a:lvl1pPr>
              <a:defRPr/>
            </a:lvl1pPr>
          </a:lstStyle>
          <a:p>
            <a:pPr>
              <a:defRPr/>
            </a:pPr>
            <a:fld id="{AA969468-9547-447F-BFA3-9B3F857BB90E}" type="slidenum">
              <a:rPr lang="fr-FR" altLang="fr-FR"/>
              <a:pPr>
                <a:defRPr/>
              </a:pPr>
              <a:t>‹N°›</a:t>
            </a:fld>
            <a:endParaRPr lang="fr-FR" altLang="fr-FR"/>
          </a:p>
        </p:txBody>
      </p:sp>
    </p:spTree>
    <p:extLst>
      <p:ext uri="{BB962C8B-B14F-4D97-AF65-F5344CB8AC3E}">
        <p14:creationId xmlns:p14="http://schemas.microsoft.com/office/powerpoint/2010/main" val="3166787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8211D40-8912-4428-8365-EDC6A3E5249B}"/>
              </a:ext>
            </a:extLst>
          </p:cNvPr>
          <p:cNvSpPr>
            <a:spLocks noGrp="1"/>
          </p:cNvSpPr>
          <p:nvPr>
            <p:ph type="dt" sz="half" idx="10"/>
          </p:nvPr>
        </p:nvSpPr>
        <p:spPr/>
        <p:txBody>
          <a:bodyPr/>
          <a:lstStyle>
            <a:lvl1pPr>
              <a:defRPr/>
            </a:lvl1pPr>
          </a:lstStyle>
          <a:p>
            <a:pPr>
              <a:defRPr/>
            </a:pPr>
            <a:fld id="{CD7C3810-A528-4B10-8187-FD77FDD936C2}" type="datetime1">
              <a:rPr lang="fr-FR"/>
              <a:pPr>
                <a:defRPr/>
              </a:pPr>
              <a:t>17/09/2017</a:t>
            </a:fld>
            <a:endParaRPr lang="fr-FR"/>
          </a:p>
        </p:txBody>
      </p:sp>
      <p:sp>
        <p:nvSpPr>
          <p:cNvPr id="5" name="Espace réservé du pied de page 4">
            <a:extLst>
              <a:ext uri="{FF2B5EF4-FFF2-40B4-BE49-F238E27FC236}">
                <a16:creationId xmlns:a16="http://schemas.microsoft.com/office/drawing/2014/main" id="{1029696B-9CC1-4EAB-A75A-B1CAE1403ADB}"/>
              </a:ext>
            </a:extLst>
          </p:cNvPr>
          <p:cNvSpPr>
            <a:spLocks noGrp="1"/>
          </p:cNvSpPr>
          <p:nvPr>
            <p:ph type="ftr" sz="quarter" idx="11"/>
          </p:nvPr>
        </p:nvSpPr>
        <p:spPr/>
        <p:txBody>
          <a:bodyPr/>
          <a:lstStyle>
            <a:lvl1pPr>
              <a:defRPr/>
            </a:lvl1pPr>
          </a:lstStyle>
          <a:p>
            <a:pPr>
              <a:defRPr/>
            </a:pPr>
            <a:r>
              <a:rPr lang="fr-FR"/>
              <a:t>Réalisation RECA - INRAN</a:t>
            </a:r>
          </a:p>
        </p:txBody>
      </p:sp>
      <p:sp>
        <p:nvSpPr>
          <p:cNvPr id="6" name="Espace réservé du numéro de diapositive 5">
            <a:extLst>
              <a:ext uri="{FF2B5EF4-FFF2-40B4-BE49-F238E27FC236}">
                <a16:creationId xmlns:a16="http://schemas.microsoft.com/office/drawing/2014/main" id="{565B436B-A7BE-4C6A-BEE8-7F0A0795B490}"/>
              </a:ext>
            </a:extLst>
          </p:cNvPr>
          <p:cNvSpPr>
            <a:spLocks noGrp="1"/>
          </p:cNvSpPr>
          <p:nvPr>
            <p:ph type="sldNum" sz="quarter" idx="12"/>
          </p:nvPr>
        </p:nvSpPr>
        <p:spPr/>
        <p:txBody>
          <a:bodyPr/>
          <a:lstStyle>
            <a:lvl1pPr>
              <a:defRPr/>
            </a:lvl1pPr>
          </a:lstStyle>
          <a:p>
            <a:pPr>
              <a:defRPr/>
            </a:pPr>
            <a:fld id="{1E639552-4F05-46B1-9586-44B351824707}" type="slidenum">
              <a:rPr lang="fr-FR" altLang="fr-FR"/>
              <a:pPr>
                <a:defRPr/>
              </a:pPr>
              <a:t>‹N°›</a:t>
            </a:fld>
            <a:endParaRPr lang="fr-FR" altLang="fr-FR"/>
          </a:p>
        </p:txBody>
      </p:sp>
    </p:spTree>
    <p:extLst>
      <p:ext uri="{BB962C8B-B14F-4D97-AF65-F5344CB8AC3E}">
        <p14:creationId xmlns:p14="http://schemas.microsoft.com/office/powerpoint/2010/main" val="3316757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E18C384-8F6A-4D21-A331-BAC6127AFF8E}"/>
              </a:ext>
            </a:extLst>
          </p:cNvPr>
          <p:cNvSpPr>
            <a:spLocks noGrp="1"/>
          </p:cNvSpPr>
          <p:nvPr>
            <p:ph type="dt" sz="half" idx="10"/>
          </p:nvPr>
        </p:nvSpPr>
        <p:spPr/>
        <p:txBody>
          <a:bodyPr/>
          <a:lstStyle>
            <a:lvl1pPr>
              <a:defRPr/>
            </a:lvl1pPr>
          </a:lstStyle>
          <a:p>
            <a:pPr>
              <a:defRPr/>
            </a:pPr>
            <a:fld id="{249B5ED8-0757-4918-B43D-C3D6B6972DC7}" type="datetime1">
              <a:rPr lang="fr-FR"/>
              <a:pPr>
                <a:defRPr/>
              </a:pPr>
              <a:t>17/09/2017</a:t>
            </a:fld>
            <a:endParaRPr lang="fr-FR"/>
          </a:p>
        </p:txBody>
      </p:sp>
      <p:sp>
        <p:nvSpPr>
          <p:cNvPr id="5" name="Espace réservé du pied de page 4">
            <a:extLst>
              <a:ext uri="{FF2B5EF4-FFF2-40B4-BE49-F238E27FC236}">
                <a16:creationId xmlns:a16="http://schemas.microsoft.com/office/drawing/2014/main" id="{22CA15B3-12F2-4DAA-B808-A16711EA3CBE}"/>
              </a:ext>
            </a:extLst>
          </p:cNvPr>
          <p:cNvSpPr>
            <a:spLocks noGrp="1"/>
          </p:cNvSpPr>
          <p:nvPr>
            <p:ph type="ftr" sz="quarter" idx="11"/>
          </p:nvPr>
        </p:nvSpPr>
        <p:spPr/>
        <p:txBody>
          <a:bodyPr/>
          <a:lstStyle>
            <a:lvl1pPr>
              <a:defRPr/>
            </a:lvl1pPr>
          </a:lstStyle>
          <a:p>
            <a:pPr>
              <a:defRPr/>
            </a:pPr>
            <a:r>
              <a:rPr lang="fr-FR"/>
              <a:t>Réalisation RECA - INRAN</a:t>
            </a:r>
          </a:p>
        </p:txBody>
      </p:sp>
      <p:sp>
        <p:nvSpPr>
          <p:cNvPr id="6" name="Espace réservé du numéro de diapositive 5">
            <a:extLst>
              <a:ext uri="{FF2B5EF4-FFF2-40B4-BE49-F238E27FC236}">
                <a16:creationId xmlns:a16="http://schemas.microsoft.com/office/drawing/2014/main" id="{02EDA50A-8B5B-4505-B890-E33E7090B44F}"/>
              </a:ext>
            </a:extLst>
          </p:cNvPr>
          <p:cNvSpPr>
            <a:spLocks noGrp="1"/>
          </p:cNvSpPr>
          <p:nvPr>
            <p:ph type="sldNum" sz="quarter" idx="12"/>
          </p:nvPr>
        </p:nvSpPr>
        <p:spPr/>
        <p:txBody>
          <a:bodyPr/>
          <a:lstStyle>
            <a:lvl1pPr>
              <a:defRPr/>
            </a:lvl1pPr>
          </a:lstStyle>
          <a:p>
            <a:pPr>
              <a:defRPr/>
            </a:pPr>
            <a:fld id="{E7D38C88-7C4B-480A-B312-E6CD01411DDD}" type="slidenum">
              <a:rPr lang="fr-FR" altLang="fr-FR"/>
              <a:pPr>
                <a:defRPr/>
              </a:pPr>
              <a:t>‹N°›</a:t>
            </a:fld>
            <a:endParaRPr lang="fr-FR" altLang="fr-FR"/>
          </a:p>
        </p:txBody>
      </p:sp>
    </p:spTree>
    <p:extLst>
      <p:ext uri="{BB962C8B-B14F-4D97-AF65-F5344CB8AC3E}">
        <p14:creationId xmlns:p14="http://schemas.microsoft.com/office/powerpoint/2010/main" val="393917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37A75E0-8D2C-4CE4-A47D-2DD7C6E177E4}"/>
              </a:ext>
            </a:extLst>
          </p:cNvPr>
          <p:cNvSpPr>
            <a:spLocks noGrp="1"/>
          </p:cNvSpPr>
          <p:nvPr>
            <p:ph type="dt" sz="half" idx="10"/>
          </p:nvPr>
        </p:nvSpPr>
        <p:spPr/>
        <p:txBody>
          <a:bodyPr/>
          <a:lstStyle>
            <a:lvl1pPr>
              <a:defRPr/>
            </a:lvl1pPr>
          </a:lstStyle>
          <a:p>
            <a:pPr>
              <a:defRPr/>
            </a:pPr>
            <a:fld id="{74D86357-E6A9-45C9-A209-9A459C7ECB99}" type="datetime1">
              <a:rPr lang="fr-FR"/>
              <a:pPr>
                <a:defRPr/>
              </a:pPr>
              <a:t>17/09/2017</a:t>
            </a:fld>
            <a:endParaRPr lang="fr-FR"/>
          </a:p>
        </p:txBody>
      </p:sp>
      <p:sp>
        <p:nvSpPr>
          <p:cNvPr id="5" name="Espace réservé du pied de page 4">
            <a:extLst>
              <a:ext uri="{FF2B5EF4-FFF2-40B4-BE49-F238E27FC236}">
                <a16:creationId xmlns:a16="http://schemas.microsoft.com/office/drawing/2014/main" id="{6F367167-1092-4A63-BA0C-6707A46BF3F4}"/>
              </a:ext>
            </a:extLst>
          </p:cNvPr>
          <p:cNvSpPr>
            <a:spLocks noGrp="1"/>
          </p:cNvSpPr>
          <p:nvPr>
            <p:ph type="ftr" sz="quarter" idx="11"/>
          </p:nvPr>
        </p:nvSpPr>
        <p:spPr/>
        <p:txBody>
          <a:bodyPr/>
          <a:lstStyle>
            <a:lvl1pPr>
              <a:defRPr/>
            </a:lvl1pPr>
          </a:lstStyle>
          <a:p>
            <a:pPr>
              <a:defRPr/>
            </a:pPr>
            <a:r>
              <a:rPr lang="fr-FR"/>
              <a:t>Réalisation RECA - INRAN</a:t>
            </a:r>
          </a:p>
        </p:txBody>
      </p:sp>
      <p:sp>
        <p:nvSpPr>
          <p:cNvPr id="6" name="Espace réservé du numéro de diapositive 5">
            <a:extLst>
              <a:ext uri="{FF2B5EF4-FFF2-40B4-BE49-F238E27FC236}">
                <a16:creationId xmlns:a16="http://schemas.microsoft.com/office/drawing/2014/main" id="{ACD8FA3E-4D2E-4236-BB43-ED94556207BA}"/>
              </a:ext>
            </a:extLst>
          </p:cNvPr>
          <p:cNvSpPr>
            <a:spLocks noGrp="1"/>
          </p:cNvSpPr>
          <p:nvPr>
            <p:ph type="sldNum" sz="quarter" idx="12"/>
          </p:nvPr>
        </p:nvSpPr>
        <p:spPr/>
        <p:txBody>
          <a:bodyPr/>
          <a:lstStyle>
            <a:lvl1pPr>
              <a:defRPr/>
            </a:lvl1pPr>
          </a:lstStyle>
          <a:p>
            <a:pPr>
              <a:defRPr/>
            </a:pPr>
            <a:fld id="{682F54B4-4136-4BBF-9034-F000A8C4E13F}" type="slidenum">
              <a:rPr lang="fr-FR" altLang="fr-FR"/>
              <a:pPr>
                <a:defRPr/>
              </a:pPr>
              <a:t>‹N°›</a:t>
            </a:fld>
            <a:endParaRPr lang="fr-FR" altLang="fr-FR"/>
          </a:p>
        </p:txBody>
      </p:sp>
    </p:spTree>
    <p:extLst>
      <p:ext uri="{BB962C8B-B14F-4D97-AF65-F5344CB8AC3E}">
        <p14:creationId xmlns:p14="http://schemas.microsoft.com/office/powerpoint/2010/main" val="122838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98DB6EF5-9EA5-4D17-8914-DED51E6748F9}"/>
              </a:ext>
            </a:extLst>
          </p:cNvPr>
          <p:cNvSpPr>
            <a:spLocks noGrp="1"/>
          </p:cNvSpPr>
          <p:nvPr>
            <p:ph type="dt" sz="half" idx="10"/>
          </p:nvPr>
        </p:nvSpPr>
        <p:spPr/>
        <p:txBody>
          <a:bodyPr/>
          <a:lstStyle>
            <a:lvl1pPr>
              <a:defRPr/>
            </a:lvl1pPr>
          </a:lstStyle>
          <a:p>
            <a:pPr>
              <a:defRPr/>
            </a:pPr>
            <a:fld id="{D35257AD-31A8-4BC9-A9E8-F61910B392A7}" type="datetime1">
              <a:rPr lang="fr-FR"/>
              <a:pPr>
                <a:defRPr/>
              </a:pPr>
              <a:t>17/09/2017</a:t>
            </a:fld>
            <a:endParaRPr lang="fr-FR"/>
          </a:p>
        </p:txBody>
      </p:sp>
      <p:sp>
        <p:nvSpPr>
          <p:cNvPr id="6" name="Espace réservé du pied de page 4">
            <a:extLst>
              <a:ext uri="{FF2B5EF4-FFF2-40B4-BE49-F238E27FC236}">
                <a16:creationId xmlns:a16="http://schemas.microsoft.com/office/drawing/2014/main" id="{5E549F18-4B68-4E7B-8707-FF014DB8F332}"/>
              </a:ext>
            </a:extLst>
          </p:cNvPr>
          <p:cNvSpPr>
            <a:spLocks noGrp="1"/>
          </p:cNvSpPr>
          <p:nvPr>
            <p:ph type="ftr" sz="quarter" idx="11"/>
          </p:nvPr>
        </p:nvSpPr>
        <p:spPr/>
        <p:txBody>
          <a:bodyPr/>
          <a:lstStyle>
            <a:lvl1pPr>
              <a:defRPr/>
            </a:lvl1pPr>
          </a:lstStyle>
          <a:p>
            <a:pPr>
              <a:defRPr/>
            </a:pPr>
            <a:r>
              <a:rPr lang="fr-FR"/>
              <a:t>Réalisation RECA - INRAN</a:t>
            </a:r>
          </a:p>
        </p:txBody>
      </p:sp>
      <p:sp>
        <p:nvSpPr>
          <p:cNvPr id="7" name="Espace réservé du numéro de diapositive 5">
            <a:extLst>
              <a:ext uri="{FF2B5EF4-FFF2-40B4-BE49-F238E27FC236}">
                <a16:creationId xmlns:a16="http://schemas.microsoft.com/office/drawing/2014/main" id="{3ED03F98-B100-486D-9494-6DD318B96217}"/>
              </a:ext>
            </a:extLst>
          </p:cNvPr>
          <p:cNvSpPr>
            <a:spLocks noGrp="1"/>
          </p:cNvSpPr>
          <p:nvPr>
            <p:ph type="sldNum" sz="quarter" idx="12"/>
          </p:nvPr>
        </p:nvSpPr>
        <p:spPr/>
        <p:txBody>
          <a:bodyPr/>
          <a:lstStyle>
            <a:lvl1pPr>
              <a:defRPr/>
            </a:lvl1pPr>
          </a:lstStyle>
          <a:p>
            <a:pPr>
              <a:defRPr/>
            </a:pPr>
            <a:fld id="{0F4E8833-44EB-4524-B972-A172332014CF}" type="slidenum">
              <a:rPr lang="fr-FR" altLang="fr-FR"/>
              <a:pPr>
                <a:defRPr/>
              </a:pPr>
              <a:t>‹N°›</a:t>
            </a:fld>
            <a:endParaRPr lang="fr-FR" altLang="fr-FR"/>
          </a:p>
        </p:txBody>
      </p:sp>
    </p:spTree>
    <p:extLst>
      <p:ext uri="{BB962C8B-B14F-4D97-AF65-F5344CB8AC3E}">
        <p14:creationId xmlns:p14="http://schemas.microsoft.com/office/powerpoint/2010/main" val="2050163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1908DF80-8115-445D-9B8F-F35E01E80155}"/>
              </a:ext>
            </a:extLst>
          </p:cNvPr>
          <p:cNvSpPr>
            <a:spLocks noGrp="1"/>
          </p:cNvSpPr>
          <p:nvPr>
            <p:ph type="dt" sz="half" idx="10"/>
          </p:nvPr>
        </p:nvSpPr>
        <p:spPr/>
        <p:txBody>
          <a:bodyPr/>
          <a:lstStyle>
            <a:lvl1pPr>
              <a:defRPr/>
            </a:lvl1pPr>
          </a:lstStyle>
          <a:p>
            <a:pPr>
              <a:defRPr/>
            </a:pPr>
            <a:fld id="{313B8F3C-CC7D-4E9B-A089-AE4B2E7B75A7}" type="datetime1">
              <a:rPr lang="fr-FR"/>
              <a:pPr>
                <a:defRPr/>
              </a:pPr>
              <a:t>17/09/2017</a:t>
            </a:fld>
            <a:endParaRPr lang="fr-FR"/>
          </a:p>
        </p:txBody>
      </p:sp>
      <p:sp>
        <p:nvSpPr>
          <p:cNvPr id="8" name="Espace réservé du pied de page 4">
            <a:extLst>
              <a:ext uri="{FF2B5EF4-FFF2-40B4-BE49-F238E27FC236}">
                <a16:creationId xmlns:a16="http://schemas.microsoft.com/office/drawing/2014/main" id="{BB716230-2288-49E5-9FEE-91ED85F8D4D2}"/>
              </a:ext>
            </a:extLst>
          </p:cNvPr>
          <p:cNvSpPr>
            <a:spLocks noGrp="1"/>
          </p:cNvSpPr>
          <p:nvPr>
            <p:ph type="ftr" sz="quarter" idx="11"/>
          </p:nvPr>
        </p:nvSpPr>
        <p:spPr/>
        <p:txBody>
          <a:bodyPr/>
          <a:lstStyle>
            <a:lvl1pPr>
              <a:defRPr/>
            </a:lvl1pPr>
          </a:lstStyle>
          <a:p>
            <a:pPr>
              <a:defRPr/>
            </a:pPr>
            <a:r>
              <a:rPr lang="fr-FR"/>
              <a:t>Réalisation RECA - INRAN</a:t>
            </a:r>
          </a:p>
        </p:txBody>
      </p:sp>
      <p:sp>
        <p:nvSpPr>
          <p:cNvPr id="9" name="Espace réservé du numéro de diapositive 5">
            <a:extLst>
              <a:ext uri="{FF2B5EF4-FFF2-40B4-BE49-F238E27FC236}">
                <a16:creationId xmlns:a16="http://schemas.microsoft.com/office/drawing/2014/main" id="{2317542B-33F8-41F3-A12E-DAAD58AC34AB}"/>
              </a:ext>
            </a:extLst>
          </p:cNvPr>
          <p:cNvSpPr>
            <a:spLocks noGrp="1"/>
          </p:cNvSpPr>
          <p:nvPr>
            <p:ph type="sldNum" sz="quarter" idx="12"/>
          </p:nvPr>
        </p:nvSpPr>
        <p:spPr/>
        <p:txBody>
          <a:bodyPr/>
          <a:lstStyle>
            <a:lvl1pPr>
              <a:defRPr/>
            </a:lvl1pPr>
          </a:lstStyle>
          <a:p>
            <a:pPr>
              <a:defRPr/>
            </a:pPr>
            <a:fld id="{BA74A45E-AD5B-4F8B-963A-1843CA5CB7E8}" type="slidenum">
              <a:rPr lang="fr-FR" altLang="fr-FR"/>
              <a:pPr>
                <a:defRPr/>
              </a:pPr>
              <a:t>‹N°›</a:t>
            </a:fld>
            <a:endParaRPr lang="fr-FR" altLang="fr-FR"/>
          </a:p>
        </p:txBody>
      </p:sp>
    </p:spTree>
    <p:extLst>
      <p:ext uri="{BB962C8B-B14F-4D97-AF65-F5344CB8AC3E}">
        <p14:creationId xmlns:p14="http://schemas.microsoft.com/office/powerpoint/2010/main" val="3154676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a:extLst>
              <a:ext uri="{FF2B5EF4-FFF2-40B4-BE49-F238E27FC236}">
                <a16:creationId xmlns:a16="http://schemas.microsoft.com/office/drawing/2014/main" id="{31A8635E-5BB4-4958-A736-DD3DF47E5C78}"/>
              </a:ext>
            </a:extLst>
          </p:cNvPr>
          <p:cNvSpPr>
            <a:spLocks noGrp="1"/>
          </p:cNvSpPr>
          <p:nvPr>
            <p:ph type="dt" sz="half" idx="10"/>
          </p:nvPr>
        </p:nvSpPr>
        <p:spPr/>
        <p:txBody>
          <a:bodyPr/>
          <a:lstStyle>
            <a:lvl1pPr>
              <a:defRPr/>
            </a:lvl1pPr>
          </a:lstStyle>
          <a:p>
            <a:pPr>
              <a:defRPr/>
            </a:pPr>
            <a:fld id="{ABF95708-567E-4931-8D69-A699ABFFB39D}" type="datetime1">
              <a:rPr lang="fr-FR"/>
              <a:pPr>
                <a:defRPr/>
              </a:pPr>
              <a:t>17/09/2017</a:t>
            </a:fld>
            <a:endParaRPr lang="fr-FR"/>
          </a:p>
        </p:txBody>
      </p:sp>
      <p:sp>
        <p:nvSpPr>
          <p:cNvPr id="4" name="Espace réservé du pied de page 4">
            <a:extLst>
              <a:ext uri="{FF2B5EF4-FFF2-40B4-BE49-F238E27FC236}">
                <a16:creationId xmlns:a16="http://schemas.microsoft.com/office/drawing/2014/main" id="{5C6289FE-FA9D-4F3E-96F8-A2712DA88A32}"/>
              </a:ext>
            </a:extLst>
          </p:cNvPr>
          <p:cNvSpPr>
            <a:spLocks noGrp="1"/>
          </p:cNvSpPr>
          <p:nvPr>
            <p:ph type="ftr" sz="quarter" idx="11"/>
          </p:nvPr>
        </p:nvSpPr>
        <p:spPr/>
        <p:txBody>
          <a:bodyPr/>
          <a:lstStyle>
            <a:lvl1pPr>
              <a:defRPr/>
            </a:lvl1pPr>
          </a:lstStyle>
          <a:p>
            <a:pPr>
              <a:defRPr/>
            </a:pPr>
            <a:r>
              <a:rPr lang="fr-FR"/>
              <a:t>Réalisation RECA - INRAN</a:t>
            </a:r>
          </a:p>
        </p:txBody>
      </p:sp>
      <p:sp>
        <p:nvSpPr>
          <p:cNvPr id="5" name="Espace réservé du numéro de diapositive 5">
            <a:extLst>
              <a:ext uri="{FF2B5EF4-FFF2-40B4-BE49-F238E27FC236}">
                <a16:creationId xmlns:a16="http://schemas.microsoft.com/office/drawing/2014/main" id="{8CE3E2C1-F07F-41C5-BF2D-3580886BEF97}"/>
              </a:ext>
            </a:extLst>
          </p:cNvPr>
          <p:cNvSpPr>
            <a:spLocks noGrp="1"/>
          </p:cNvSpPr>
          <p:nvPr>
            <p:ph type="sldNum" sz="quarter" idx="12"/>
          </p:nvPr>
        </p:nvSpPr>
        <p:spPr/>
        <p:txBody>
          <a:bodyPr/>
          <a:lstStyle>
            <a:lvl1pPr>
              <a:defRPr/>
            </a:lvl1pPr>
          </a:lstStyle>
          <a:p>
            <a:pPr>
              <a:defRPr/>
            </a:pPr>
            <a:fld id="{7478D912-AD3A-4CEE-944B-CF2D87E2E20A}" type="slidenum">
              <a:rPr lang="fr-FR" altLang="fr-FR"/>
              <a:pPr>
                <a:defRPr/>
              </a:pPr>
              <a:t>‹N°›</a:t>
            </a:fld>
            <a:endParaRPr lang="fr-FR" altLang="fr-FR"/>
          </a:p>
        </p:txBody>
      </p:sp>
    </p:spTree>
    <p:extLst>
      <p:ext uri="{BB962C8B-B14F-4D97-AF65-F5344CB8AC3E}">
        <p14:creationId xmlns:p14="http://schemas.microsoft.com/office/powerpoint/2010/main" val="1009704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0E5C59F7-77CA-4DA7-9736-CE98539DA3E8}"/>
              </a:ext>
            </a:extLst>
          </p:cNvPr>
          <p:cNvSpPr>
            <a:spLocks noGrp="1"/>
          </p:cNvSpPr>
          <p:nvPr>
            <p:ph type="dt" sz="half" idx="10"/>
          </p:nvPr>
        </p:nvSpPr>
        <p:spPr/>
        <p:txBody>
          <a:bodyPr/>
          <a:lstStyle>
            <a:lvl1pPr>
              <a:defRPr/>
            </a:lvl1pPr>
          </a:lstStyle>
          <a:p>
            <a:pPr>
              <a:defRPr/>
            </a:pPr>
            <a:fld id="{8E38217B-88FA-4DAD-A480-D06BC85F3016}" type="datetime1">
              <a:rPr lang="fr-FR"/>
              <a:pPr>
                <a:defRPr/>
              </a:pPr>
              <a:t>17/09/2017</a:t>
            </a:fld>
            <a:endParaRPr lang="fr-FR"/>
          </a:p>
        </p:txBody>
      </p:sp>
      <p:sp>
        <p:nvSpPr>
          <p:cNvPr id="3" name="Espace réservé du pied de page 4">
            <a:extLst>
              <a:ext uri="{FF2B5EF4-FFF2-40B4-BE49-F238E27FC236}">
                <a16:creationId xmlns:a16="http://schemas.microsoft.com/office/drawing/2014/main" id="{F2955B7E-D1F5-4DC6-AAF4-30D95BF68890}"/>
              </a:ext>
            </a:extLst>
          </p:cNvPr>
          <p:cNvSpPr>
            <a:spLocks noGrp="1"/>
          </p:cNvSpPr>
          <p:nvPr>
            <p:ph type="ftr" sz="quarter" idx="11"/>
          </p:nvPr>
        </p:nvSpPr>
        <p:spPr/>
        <p:txBody>
          <a:bodyPr/>
          <a:lstStyle>
            <a:lvl1pPr>
              <a:defRPr/>
            </a:lvl1pPr>
          </a:lstStyle>
          <a:p>
            <a:pPr>
              <a:defRPr/>
            </a:pPr>
            <a:r>
              <a:rPr lang="fr-FR"/>
              <a:t>Réalisation RECA - INRAN</a:t>
            </a:r>
          </a:p>
        </p:txBody>
      </p:sp>
      <p:sp>
        <p:nvSpPr>
          <p:cNvPr id="4" name="Espace réservé du numéro de diapositive 5">
            <a:extLst>
              <a:ext uri="{FF2B5EF4-FFF2-40B4-BE49-F238E27FC236}">
                <a16:creationId xmlns:a16="http://schemas.microsoft.com/office/drawing/2014/main" id="{85DF5A36-CE38-4D80-8966-705770180C21}"/>
              </a:ext>
            </a:extLst>
          </p:cNvPr>
          <p:cNvSpPr>
            <a:spLocks noGrp="1"/>
          </p:cNvSpPr>
          <p:nvPr>
            <p:ph type="sldNum" sz="quarter" idx="12"/>
          </p:nvPr>
        </p:nvSpPr>
        <p:spPr/>
        <p:txBody>
          <a:bodyPr/>
          <a:lstStyle>
            <a:lvl1pPr>
              <a:defRPr/>
            </a:lvl1pPr>
          </a:lstStyle>
          <a:p>
            <a:pPr>
              <a:defRPr/>
            </a:pPr>
            <a:fld id="{6E0A6604-615B-450D-9AFF-3F75B3483D4F}" type="slidenum">
              <a:rPr lang="fr-FR" altLang="fr-FR"/>
              <a:pPr>
                <a:defRPr/>
              </a:pPr>
              <a:t>‹N°›</a:t>
            </a:fld>
            <a:endParaRPr lang="fr-FR" altLang="fr-FR"/>
          </a:p>
        </p:txBody>
      </p:sp>
    </p:spTree>
    <p:extLst>
      <p:ext uri="{BB962C8B-B14F-4D97-AF65-F5344CB8AC3E}">
        <p14:creationId xmlns:p14="http://schemas.microsoft.com/office/powerpoint/2010/main" val="981986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AE8639D8-49E5-4EC1-A7FD-6F35D2C9CFA0}"/>
              </a:ext>
            </a:extLst>
          </p:cNvPr>
          <p:cNvSpPr>
            <a:spLocks noGrp="1"/>
          </p:cNvSpPr>
          <p:nvPr>
            <p:ph type="dt" sz="half" idx="10"/>
          </p:nvPr>
        </p:nvSpPr>
        <p:spPr/>
        <p:txBody>
          <a:bodyPr/>
          <a:lstStyle>
            <a:lvl1pPr>
              <a:defRPr/>
            </a:lvl1pPr>
          </a:lstStyle>
          <a:p>
            <a:pPr>
              <a:defRPr/>
            </a:pPr>
            <a:fld id="{6B81276A-D609-4763-A8CB-D13A9D16D04B}" type="datetime1">
              <a:rPr lang="fr-FR"/>
              <a:pPr>
                <a:defRPr/>
              </a:pPr>
              <a:t>17/09/2017</a:t>
            </a:fld>
            <a:endParaRPr lang="fr-FR"/>
          </a:p>
        </p:txBody>
      </p:sp>
      <p:sp>
        <p:nvSpPr>
          <p:cNvPr id="6" name="Espace réservé du pied de page 4">
            <a:extLst>
              <a:ext uri="{FF2B5EF4-FFF2-40B4-BE49-F238E27FC236}">
                <a16:creationId xmlns:a16="http://schemas.microsoft.com/office/drawing/2014/main" id="{5F4ABE7B-D59B-48F3-B383-FFCA2F9FA512}"/>
              </a:ext>
            </a:extLst>
          </p:cNvPr>
          <p:cNvSpPr>
            <a:spLocks noGrp="1"/>
          </p:cNvSpPr>
          <p:nvPr>
            <p:ph type="ftr" sz="quarter" idx="11"/>
          </p:nvPr>
        </p:nvSpPr>
        <p:spPr/>
        <p:txBody>
          <a:bodyPr/>
          <a:lstStyle>
            <a:lvl1pPr>
              <a:defRPr/>
            </a:lvl1pPr>
          </a:lstStyle>
          <a:p>
            <a:pPr>
              <a:defRPr/>
            </a:pPr>
            <a:r>
              <a:rPr lang="fr-FR"/>
              <a:t>Réalisation RECA - INRAN</a:t>
            </a:r>
          </a:p>
        </p:txBody>
      </p:sp>
      <p:sp>
        <p:nvSpPr>
          <p:cNvPr id="7" name="Espace réservé du numéro de diapositive 5">
            <a:extLst>
              <a:ext uri="{FF2B5EF4-FFF2-40B4-BE49-F238E27FC236}">
                <a16:creationId xmlns:a16="http://schemas.microsoft.com/office/drawing/2014/main" id="{FE5BC2EE-04B0-442A-A9C1-21D32EDD892F}"/>
              </a:ext>
            </a:extLst>
          </p:cNvPr>
          <p:cNvSpPr>
            <a:spLocks noGrp="1"/>
          </p:cNvSpPr>
          <p:nvPr>
            <p:ph type="sldNum" sz="quarter" idx="12"/>
          </p:nvPr>
        </p:nvSpPr>
        <p:spPr/>
        <p:txBody>
          <a:bodyPr/>
          <a:lstStyle>
            <a:lvl1pPr>
              <a:defRPr/>
            </a:lvl1pPr>
          </a:lstStyle>
          <a:p>
            <a:pPr>
              <a:defRPr/>
            </a:pPr>
            <a:fld id="{047F4997-2156-44CD-A5B7-2568143225FC}" type="slidenum">
              <a:rPr lang="fr-FR" altLang="fr-FR"/>
              <a:pPr>
                <a:defRPr/>
              </a:pPr>
              <a:t>‹N°›</a:t>
            </a:fld>
            <a:endParaRPr lang="fr-FR" altLang="fr-FR"/>
          </a:p>
        </p:txBody>
      </p:sp>
    </p:spTree>
    <p:extLst>
      <p:ext uri="{BB962C8B-B14F-4D97-AF65-F5344CB8AC3E}">
        <p14:creationId xmlns:p14="http://schemas.microsoft.com/office/powerpoint/2010/main" val="1598221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AD3DB77E-194B-4293-8627-0F4CBA67ADD8}"/>
              </a:ext>
            </a:extLst>
          </p:cNvPr>
          <p:cNvSpPr>
            <a:spLocks noGrp="1"/>
          </p:cNvSpPr>
          <p:nvPr>
            <p:ph type="dt" sz="half" idx="10"/>
          </p:nvPr>
        </p:nvSpPr>
        <p:spPr/>
        <p:txBody>
          <a:bodyPr/>
          <a:lstStyle>
            <a:lvl1pPr>
              <a:defRPr/>
            </a:lvl1pPr>
          </a:lstStyle>
          <a:p>
            <a:pPr>
              <a:defRPr/>
            </a:pPr>
            <a:fld id="{FD9881E0-4BDD-4247-AD59-FAB31B2AA643}" type="datetime1">
              <a:rPr lang="fr-FR"/>
              <a:pPr>
                <a:defRPr/>
              </a:pPr>
              <a:t>17/09/2017</a:t>
            </a:fld>
            <a:endParaRPr lang="fr-FR"/>
          </a:p>
        </p:txBody>
      </p:sp>
      <p:sp>
        <p:nvSpPr>
          <p:cNvPr id="6" name="Espace réservé du pied de page 4">
            <a:extLst>
              <a:ext uri="{FF2B5EF4-FFF2-40B4-BE49-F238E27FC236}">
                <a16:creationId xmlns:a16="http://schemas.microsoft.com/office/drawing/2014/main" id="{DAFC6E97-9118-4105-855A-425000D28427}"/>
              </a:ext>
            </a:extLst>
          </p:cNvPr>
          <p:cNvSpPr>
            <a:spLocks noGrp="1"/>
          </p:cNvSpPr>
          <p:nvPr>
            <p:ph type="ftr" sz="quarter" idx="11"/>
          </p:nvPr>
        </p:nvSpPr>
        <p:spPr/>
        <p:txBody>
          <a:bodyPr/>
          <a:lstStyle>
            <a:lvl1pPr>
              <a:defRPr/>
            </a:lvl1pPr>
          </a:lstStyle>
          <a:p>
            <a:pPr>
              <a:defRPr/>
            </a:pPr>
            <a:r>
              <a:rPr lang="fr-FR"/>
              <a:t>Réalisation RECA - INRAN</a:t>
            </a:r>
          </a:p>
        </p:txBody>
      </p:sp>
      <p:sp>
        <p:nvSpPr>
          <p:cNvPr id="7" name="Espace réservé du numéro de diapositive 5">
            <a:extLst>
              <a:ext uri="{FF2B5EF4-FFF2-40B4-BE49-F238E27FC236}">
                <a16:creationId xmlns:a16="http://schemas.microsoft.com/office/drawing/2014/main" id="{F68E858D-11E4-4885-8256-3E484B2C4202}"/>
              </a:ext>
            </a:extLst>
          </p:cNvPr>
          <p:cNvSpPr>
            <a:spLocks noGrp="1"/>
          </p:cNvSpPr>
          <p:nvPr>
            <p:ph type="sldNum" sz="quarter" idx="12"/>
          </p:nvPr>
        </p:nvSpPr>
        <p:spPr/>
        <p:txBody>
          <a:bodyPr/>
          <a:lstStyle>
            <a:lvl1pPr>
              <a:defRPr/>
            </a:lvl1pPr>
          </a:lstStyle>
          <a:p>
            <a:pPr>
              <a:defRPr/>
            </a:pPr>
            <a:fld id="{22C77794-6219-4DD8-B70B-B9A0A40F1A04}" type="slidenum">
              <a:rPr lang="fr-FR" altLang="fr-FR"/>
              <a:pPr>
                <a:defRPr/>
              </a:pPr>
              <a:t>‹N°›</a:t>
            </a:fld>
            <a:endParaRPr lang="fr-FR" altLang="fr-FR"/>
          </a:p>
        </p:txBody>
      </p:sp>
    </p:spTree>
    <p:extLst>
      <p:ext uri="{BB962C8B-B14F-4D97-AF65-F5344CB8AC3E}">
        <p14:creationId xmlns:p14="http://schemas.microsoft.com/office/powerpoint/2010/main" val="314044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9D5EB58B-45CF-44EB-9C49-69E2E69147A1}"/>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a:extLst>
              <a:ext uri="{FF2B5EF4-FFF2-40B4-BE49-F238E27FC236}">
                <a16:creationId xmlns:a16="http://schemas.microsoft.com/office/drawing/2014/main" id="{B61C509D-D014-466C-BE65-A49CA93F7452}"/>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DB9AE970-B9D2-4F10-9E6B-5B3622FC001D}"/>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cs typeface="+mn-cs"/>
              </a:defRPr>
            </a:lvl1pPr>
          </a:lstStyle>
          <a:p>
            <a:pPr>
              <a:defRPr/>
            </a:pPr>
            <a:fld id="{44259A7E-A4D4-4F4B-9840-A7CAB2B13B3A}" type="datetime1">
              <a:rPr lang="fr-FR"/>
              <a:pPr>
                <a:defRPr/>
              </a:pPr>
              <a:t>17/09/2017</a:t>
            </a:fld>
            <a:endParaRPr lang="fr-FR"/>
          </a:p>
        </p:txBody>
      </p:sp>
      <p:sp>
        <p:nvSpPr>
          <p:cNvPr id="5" name="Espace réservé du pied de page 4">
            <a:extLst>
              <a:ext uri="{FF2B5EF4-FFF2-40B4-BE49-F238E27FC236}">
                <a16:creationId xmlns:a16="http://schemas.microsoft.com/office/drawing/2014/main" id="{CD037B2D-9CE4-471D-89FA-5C5FF515BACC}"/>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fr-FR"/>
              <a:t>Réalisation RECA - INRAN</a:t>
            </a:r>
          </a:p>
        </p:txBody>
      </p:sp>
      <p:sp>
        <p:nvSpPr>
          <p:cNvPr id="6" name="Espace réservé du numéro de diapositive 5">
            <a:extLst>
              <a:ext uri="{FF2B5EF4-FFF2-40B4-BE49-F238E27FC236}">
                <a16:creationId xmlns:a16="http://schemas.microsoft.com/office/drawing/2014/main" id="{FACD635E-C19E-456A-B94C-2D29A86E40EC}"/>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1D82E647-DEB4-4C59-9701-4251A99DBB49}" type="slidenum">
              <a:rPr lang="fr-FR" altLang="fr-FR"/>
              <a:pPr>
                <a:defRPr/>
              </a:pPr>
              <a:t>‹N°›</a:t>
            </a:fld>
            <a:endParaRPr lang="fr-FR" altLang="fr-FR"/>
          </a:p>
        </p:txBody>
      </p:sp>
    </p:spTree>
    <p:extLst>
      <p:ext uri="{BB962C8B-B14F-4D97-AF65-F5344CB8AC3E}">
        <p14:creationId xmlns:p14="http://schemas.microsoft.com/office/powerpoint/2010/main" val="1013993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a:extLst>
              <a:ext uri="{FF2B5EF4-FFF2-40B4-BE49-F238E27FC236}">
                <a16:creationId xmlns:a16="http://schemas.microsoft.com/office/drawing/2014/main" id="{4EAB509F-D866-4219-B6F4-CC8A4D1DBDD9}"/>
              </a:ext>
            </a:extLst>
          </p:cNvPr>
          <p:cNvSpPr>
            <a:spLocks noGrp="1"/>
          </p:cNvSpPr>
          <p:nvPr>
            <p:ph type="title"/>
          </p:nvPr>
        </p:nvSpPr>
        <p:spPr>
          <a:xfrm>
            <a:off x="1981200" y="274639"/>
            <a:ext cx="8229600" cy="1171575"/>
          </a:xfrm>
        </p:spPr>
        <p:txBody>
          <a:bodyPr/>
          <a:lstStyle/>
          <a:p>
            <a:pPr algn="l" eaLnBrk="1" hangingPunct="1"/>
            <a:r>
              <a:rPr lang="fr-FR" altLang="fr-FR" sz="2800" b="1"/>
              <a:t>Les attaques des chenilles</a:t>
            </a:r>
            <a:br>
              <a:rPr lang="fr-FR" altLang="fr-FR" sz="2800" b="1"/>
            </a:br>
            <a:r>
              <a:rPr lang="fr-FR" altLang="fr-FR" sz="2800" b="1"/>
              <a:t>La vie du papillon (</a:t>
            </a:r>
            <a:r>
              <a:rPr lang="fr-FR" altLang="fr-FR" sz="2800" b="1" i="1"/>
              <a:t>Tuta absoluta</a:t>
            </a:r>
            <a:r>
              <a:rPr lang="fr-FR" altLang="fr-FR" sz="2800" b="1"/>
              <a:t>)</a:t>
            </a:r>
          </a:p>
        </p:txBody>
      </p:sp>
      <p:pic>
        <p:nvPicPr>
          <p:cNvPr id="27651" name="Picture 2">
            <a:extLst>
              <a:ext uri="{FF2B5EF4-FFF2-40B4-BE49-F238E27FC236}">
                <a16:creationId xmlns:a16="http://schemas.microsoft.com/office/drawing/2014/main" id="{A5D4867B-36E0-4DDB-B964-63A6EDAC47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5076" y="866775"/>
            <a:ext cx="2232025"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Connecteur droit avec flèche 10">
            <a:extLst>
              <a:ext uri="{FF2B5EF4-FFF2-40B4-BE49-F238E27FC236}">
                <a16:creationId xmlns:a16="http://schemas.microsoft.com/office/drawing/2014/main" id="{0EF49E52-8FE3-48BD-9BDC-2645DB5FC9A5}"/>
              </a:ext>
            </a:extLst>
          </p:cNvPr>
          <p:cNvCxnSpPr>
            <a:cxnSpLocks/>
          </p:cNvCxnSpPr>
          <p:nvPr/>
        </p:nvCxnSpPr>
        <p:spPr>
          <a:xfrm>
            <a:off x="6383339" y="2227263"/>
            <a:ext cx="1584325"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6" name="Connecteur droit avec flèche 15">
            <a:extLst>
              <a:ext uri="{FF2B5EF4-FFF2-40B4-BE49-F238E27FC236}">
                <a16:creationId xmlns:a16="http://schemas.microsoft.com/office/drawing/2014/main" id="{D7AD2381-08A6-42E9-AFCF-A06BD830740E}"/>
              </a:ext>
            </a:extLst>
          </p:cNvPr>
          <p:cNvCxnSpPr>
            <a:cxnSpLocks/>
          </p:cNvCxnSpPr>
          <p:nvPr/>
        </p:nvCxnSpPr>
        <p:spPr>
          <a:xfrm>
            <a:off x="8701088" y="3421064"/>
            <a:ext cx="0" cy="960437"/>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8" name="Connecteur droit avec flèche 17">
            <a:extLst>
              <a:ext uri="{FF2B5EF4-FFF2-40B4-BE49-F238E27FC236}">
                <a16:creationId xmlns:a16="http://schemas.microsoft.com/office/drawing/2014/main" id="{2BA4C8B5-30ED-4AFD-AF76-DFDBB52079DD}"/>
              </a:ext>
            </a:extLst>
          </p:cNvPr>
          <p:cNvCxnSpPr>
            <a:cxnSpLocks/>
          </p:cNvCxnSpPr>
          <p:nvPr/>
        </p:nvCxnSpPr>
        <p:spPr>
          <a:xfrm flipH="1">
            <a:off x="4727576" y="5157788"/>
            <a:ext cx="1655763"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1" name="Connecteur droit avec flèche 20">
            <a:extLst>
              <a:ext uri="{FF2B5EF4-FFF2-40B4-BE49-F238E27FC236}">
                <a16:creationId xmlns:a16="http://schemas.microsoft.com/office/drawing/2014/main" id="{CBB73D8E-E7A5-42D2-AA64-D9C0BCD4DA2C}"/>
              </a:ext>
            </a:extLst>
          </p:cNvPr>
          <p:cNvCxnSpPr>
            <a:cxnSpLocks/>
          </p:cNvCxnSpPr>
          <p:nvPr/>
        </p:nvCxnSpPr>
        <p:spPr>
          <a:xfrm flipV="1">
            <a:off x="2614614" y="2573338"/>
            <a:ext cx="2090737" cy="1001712"/>
          </a:xfrm>
          <a:prstGeom prst="bentConnector3">
            <a:avLst>
              <a:gd name="adj1" fmla="val 50000"/>
            </a:avLst>
          </a:prstGeom>
          <a:ln w="38100">
            <a:tailEnd type="arrow"/>
          </a:ln>
        </p:spPr>
        <p:style>
          <a:lnRef idx="1">
            <a:schemeClr val="dk1"/>
          </a:lnRef>
          <a:fillRef idx="0">
            <a:schemeClr val="dk1"/>
          </a:fillRef>
          <a:effectRef idx="0">
            <a:schemeClr val="dk1"/>
          </a:effectRef>
          <a:fontRef idx="minor">
            <a:schemeClr val="tx1"/>
          </a:fontRef>
        </p:style>
      </p:cxnSp>
      <p:sp>
        <p:nvSpPr>
          <p:cNvPr id="2" name="Espace réservé du pied de page 1">
            <a:extLst>
              <a:ext uri="{FF2B5EF4-FFF2-40B4-BE49-F238E27FC236}">
                <a16:creationId xmlns:a16="http://schemas.microsoft.com/office/drawing/2014/main" id="{ABC4870B-B4CF-458A-9983-5FBA2762FDD5}"/>
              </a:ext>
            </a:extLst>
          </p:cNvPr>
          <p:cNvSpPr>
            <a:spLocks noGrp="1"/>
          </p:cNvSpPr>
          <p:nvPr>
            <p:ph type="ftr" sz="quarter" idx="11"/>
          </p:nvPr>
        </p:nvSpPr>
        <p:spPr/>
        <p:txBody>
          <a:bodyPr/>
          <a:lstStyle/>
          <a:p>
            <a:pPr>
              <a:defRPr/>
            </a:pPr>
            <a:r>
              <a:rPr lang="fr-FR"/>
              <a:t>Réalisation RECA - INRAN</a:t>
            </a:r>
          </a:p>
        </p:txBody>
      </p:sp>
      <p:sp>
        <p:nvSpPr>
          <p:cNvPr id="27657" name="Espace réservé du numéro de diapositive 2">
            <a:extLst>
              <a:ext uri="{FF2B5EF4-FFF2-40B4-BE49-F238E27FC236}">
                <a16:creationId xmlns:a16="http://schemas.microsoft.com/office/drawing/2014/main" id="{30BE2272-B7DD-4298-A35C-ED596242FE7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8938E72-4156-43DE-A948-610AE7991062}" type="slidenum">
              <a:rPr lang="fr-FR" altLang="fr-FR" sz="1200">
                <a:solidFill>
                  <a:srgbClr val="898989"/>
                </a:solidFill>
              </a:rPr>
              <a:pPr>
                <a:spcBef>
                  <a:spcPct val="0"/>
                </a:spcBef>
                <a:buFontTx/>
                <a:buNone/>
              </a:pPr>
              <a:t>1</a:t>
            </a:fld>
            <a:endParaRPr lang="fr-FR" altLang="fr-FR" sz="1200">
              <a:solidFill>
                <a:srgbClr val="898989"/>
              </a:solidFill>
            </a:endParaRPr>
          </a:p>
        </p:txBody>
      </p:sp>
      <p:sp>
        <p:nvSpPr>
          <p:cNvPr id="27658" name="Espace réservé du contenu 4">
            <a:extLst>
              <a:ext uri="{FF2B5EF4-FFF2-40B4-BE49-F238E27FC236}">
                <a16:creationId xmlns:a16="http://schemas.microsoft.com/office/drawing/2014/main" id="{BE607C99-DE07-4ECF-9A2D-D3E948164CFF}"/>
              </a:ext>
            </a:extLst>
          </p:cNvPr>
          <p:cNvSpPr>
            <a:spLocks noGrp="1"/>
          </p:cNvSpPr>
          <p:nvPr>
            <p:ph sz="half" idx="2"/>
          </p:nvPr>
        </p:nvSpPr>
        <p:spPr>
          <a:xfrm>
            <a:off x="7391401" y="6473825"/>
            <a:ext cx="2233613" cy="242888"/>
          </a:xfrm>
        </p:spPr>
        <p:txBody>
          <a:bodyPr/>
          <a:lstStyle/>
          <a:p>
            <a:endParaRPr lang="fr-FR" altLang="fr-FR" sz="100"/>
          </a:p>
        </p:txBody>
      </p:sp>
      <p:pic>
        <p:nvPicPr>
          <p:cNvPr id="27659" name="Image 5">
            <a:extLst>
              <a:ext uri="{FF2B5EF4-FFF2-40B4-BE49-F238E27FC236}">
                <a16:creationId xmlns:a16="http://schemas.microsoft.com/office/drawing/2014/main" id="{34F6DCF0-F42E-41BE-85E4-BA4088DCFF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4413" y="1600200"/>
            <a:ext cx="1439862"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0" name="Espace réservé du contenu 7">
            <a:extLst>
              <a:ext uri="{FF2B5EF4-FFF2-40B4-BE49-F238E27FC236}">
                <a16:creationId xmlns:a16="http://schemas.microsoft.com/office/drawing/2014/main" id="{BAFF8C04-FFE0-4D50-A7EA-E069441A82FA}"/>
              </a:ext>
            </a:extLst>
          </p:cNvPr>
          <p:cNvSpPr>
            <a:spLocks noGrp="1"/>
          </p:cNvSpPr>
          <p:nvPr>
            <p:ph sz="half" idx="1"/>
          </p:nvPr>
        </p:nvSpPr>
        <p:spPr>
          <a:xfrm>
            <a:off x="1981200" y="1600201"/>
            <a:ext cx="268288" cy="4525963"/>
          </a:xfrm>
        </p:spPr>
        <p:txBody>
          <a:bodyPr/>
          <a:lstStyle/>
          <a:p>
            <a:endParaRPr lang="fr-FR" altLang="fr-FR" sz="100"/>
          </a:p>
        </p:txBody>
      </p:sp>
      <p:pic>
        <p:nvPicPr>
          <p:cNvPr id="27661" name="Image 8">
            <a:extLst>
              <a:ext uri="{FF2B5EF4-FFF2-40B4-BE49-F238E27FC236}">
                <a16:creationId xmlns:a16="http://schemas.microsoft.com/office/drawing/2014/main" id="{DB54CE3B-F26D-4003-95D1-8AC73D31F3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3339" y="4376738"/>
            <a:ext cx="367347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Image 25609">
            <a:extLst>
              <a:ext uri="{FF2B5EF4-FFF2-40B4-BE49-F238E27FC236}">
                <a16:creationId xmlns:a16="http://schemas.microsoft.com/office/drawing/2014/main" id="{EA5683AF-8F18-4349-B8B8-168E45CE5C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0700" y="3441701"/>
            <a:ext cx="28575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0271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7FCAD5-92C4-409C-B306-D4D4E75F44C2}"/>
              </a:ext>
            </a:extLst>
          </p:cNvPr>
          <p:cNvSpPr>
            <a:spLocks noGrp="1"/>
          </p:cNvSpPr>
          <p:nvPr>
            <p:ph type="title"/>
          </p:nvPr>
        </p:nvSpPr>
        <p:spPr>
          <a:xfrm>
            <a:off x="1981200" y="274638"/>
            <a:ext cx="8229600" cy="850900"/>
          </a:xfrm>
          <a:solidFill>
            <a:schemeClr val="accent5">
              <a:lumMod val="20000"/>
              <a:lumOff val="80000"/>
            </a:schemeClr>
          </a:solidFill>
        </p:spPr>
        <p:txBody>
          <a:bodyPr/>
          <a:lstStyle/>
          <a:p>
            <a:pPr algn="l">
              <a:defRPr/>
            </a:pPr>
            <a:r>
              <a:rPr lang="x-none" sz="2800" b="1"/>
              <a:t>Les traitements insecticides</a:t>
            </a:r>
            <a:r>
              <a:rPr lang="fr-FR" sz="2800" b="1" dirty="0"/>
              <a:t> / pesticides</a:t>
            </a:r>
          </a:p>
        </p:txBody>
      </p:sp>
      <p:sp>
        <p:nvSpPr>
          <p:cNvPr id="45059" name="Espace réservé du contenu 5">
            <a:extLst>
              <a:ext uri="{FF2B5EF4-FFF2-40B4-BE49-F238E27FC236}">
                <a16:creationId xmlns:a16="http://schemas.microsoft.com/office/drawing/2014/main" id="{3C15F3D4-D322-459E-A295-91CE93374B57}"/>
              </a:ext>
            </a:extLst>
          </p:cNvPr>
          <p:cNvSpPr>
            <a:spLocks noGrp="1"/>
          </p:cNvSpPr>
          <p:nvPr>
            <p:ph sz="half" idx="1"/>
          </p:nvPr>
        </p:nvSpPr>
        <p:spPr/>
        <p:txBody>
          <a:bodyPr/>
          <a:lstStyle/>
          <a:p>
            <a:r>
              <a:rPr lang="fr-FR" altLang="fr-FR" sz="2400"/>
              <a:t>Utiliser un </a:t>
            </a:r>
            <a:r>
              <a:rPr lang="fr-FR" altLang="fr-FR" sz="2400" u="sng"/>
              <a:t>insecticide homologué </a:t>
            </a:r>
            <a:r>
              <a:rPr lang="fr-FR" altLang="fr-FR" sz="2400"/>
              <a:t>à la </a:t>
            </a:r>
            <a:r>
              <a:rPr lang="fr-FR" altLang="fr-FR" sz="2400" i="1"/>
              <a:t>bonne dose</a:t>
            </a:r>
            <a:r>
              <a:rPr lang="fr-FR" altLang="fr-FR" sz="2400"/>
              <a:t>.</a:t>
            </a:r>
          </a:p>
          <a:p>
            <a:r>
              <a:rPr lang="fr-FR" altLang="fr-FR" sz="2400"/>
              <a:t>Pour les petites chenilles il est possible d’utiliser un </a:t>
            </a:r>
            <a:r>
              <a:rPr lang="fr-FR" altLang="fr-FR" sz="2400" u="sng"/>
              <a:t>insecticide de contact </a:t>
            </a:r>
            <a:r>
              <a:rPr lang="fr-FR" altLang="fr-FR" sz="2400"/>
              <a:t>comme les </a:t>
            </a:r>
            <a:r>
              <a:rPr lang="fr-FR" altLang="fr-FR" sz="2400" i="1"/>
              <a:t>pyréthrinoïdes</a:t>
            </a:r>
            <a:r>
              <a:rPr lang="fr-FR" altLang="fr-FR" sz="2400"/>
              <a:t>.</a:t>
            </a:r>
          </a:p>
          <a:p>
            <a:r>
              <a:rPr lang="fr-FR" altLang="fr-FR" sz="2400"/>
              <a:t>Si les chenilles sont à l’intérieur des tomates, utiliser un </a:t>
            </a:r>
            <a:r>
              <a:rPr lang="fr-FR" altLang="fr-FR" sz="2400" u="sng"/>
              <a:t>insecticide systémique</a:t>
            </a:r>
            <a:r>
              <a:rPr lang="fr-FR" altLang="fr-FR" sz="2400"/>
              <a:t>.</a:t>
            </a:r>
          </a:p>
        </p:txBody>
      </p:sp>
      <p:sp>
        <p:nvSpPr>
          <p:cNvPr id="45060" name="Espace réservé du numéro de diapositive 4">
            <a:extLst>
              <a:ext uri="{FF2B5EF4-FFF2-40B4-BE49-F238E27FC236}">
                <a16:creationId xmlns:a16="http://schemas.microsoft.com/office/drawing/2014/main" id="{BB13D32B-C64E-4A9B-A9E4-CE7BDD94A60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88BE90D-A995-4FF7-A6AF-6DE899958D19}" type="slidenum">
              <a:rPr lang="fr-FR" altLang="fr-FR" sz="1200">
                <a:solidFill>
                  <a:srgbClr val="898989"/>
                </a:solidFill>
              </a:rPr>
              <a:pPr>
                <a:spcBef>
                  <a:spcPct val="0"/>
                </a:spcBef>
                <a:buFontTx/>
                <a:buNone/>
              </a:pPr>
              <a:t>10</a:t>
            </a:fld>
            <a:endParaRPr lang="fr-FR" altLang="fr-FR" sz="1200">
              <a:solidFill>
                <a:srgbClr val="898989"/>
              </a:solidFill>
            </a:endParaRPr>
          </a:p>
        </p:txBody>
      </p:sp>
      <p:sp>
        <p:nvSpPr>
          <p:cNvPr id="45061" name="Espace réservé du contenu 6">
            <a:extLst>
              <a:ext uri="{FF2B5EF4-FFF2-40B4-BE49-F238E27FC236}">
                <a16:creationId xmlns:a16="http://schemas.microsoft.com/office/drawing/2014/main" id="{903BB9BC-1443-4778-895C-1444B61DD0BA}"/>
              </a:ext>
            </a:extLst>
          </p:cNvPr>
          <p:cNvSpPr>
            <a:spLocks noGrp="1"/>
          </p:cNvSpPr>
          <p:nvPr>
            <p:ph sz="half" idx="2"/>
          </p:nvPr>
        </p:nvSpPr>
        <p:spPr>
          <a:xfrm>
            <a:off x="6172200" y="1196976"/>
            <a:ext cx="4038600" cy="5400675"/>
          </a:xfrm>
        </p:spPr>
        <p:txBody>
          <a:bodyPr/>
          <a:lstStyle/>
          <a:p>
            <a:r>
              <a:rPr lang="fr-FR" altLang="fr-FR" sz="2400"/>
              <a:t>Un </a:t>
            </a:r>
            <a:r>
              <a:rPr lang="fr-FR" altLang="fr-FR" sz="2400" u="sng"/>
              <a:t>insecticide homologué</a:t>
            </a:r>
            <a:r>
              <a:rPr lang="fr-FR" altLang="fr-FR" sz="2400"/>
              <a:t> est un produit dont la vente et l’utilisation ont été approuvées par les autorités nationales.</a:t>
            </a:r>
          </a:p>
          <a:p>
            <a:r>
              <a:rPr lang="fr-FR" altLang="fr-FR" sz="2400"/>
              <a:t>Un </a:t>
            </a:r>
            <a:r>
              <a:rPr lang="fr-FR" altLang="fr-FR" sz="2400" u="sng"/>
              <a:t>insecticide de contact </a:t>
            </a:r>
            <a:r>
              <a:rPr lang="fr-FR" altLang="fr-FR" sz="2400"/>
              <a:t>agit si le produit arrive sur le ravageur, le touche.</a:t>
            </a:r>
          </a:p>
          <a:p>
            <a:r>
              <a:rPr lang="fr-FR" altLang="fr-FR" sz="2400"/>
              <a:t>Un </a:t>
            </a:r>
            <a:r>
              <a:rPr lang="fr-FR" altLang="fr-FR" sz="2400" u="sng"/>
              <a:t>insecticide systémique </a:t>
            </a:r>
            <a:r>
              <a:rPr lang="fr-FR" altLang="fr-FR" sz="2400"/>
              <a:t>est un produit qui pénètre dans la sève de la plante puis se diffuse dans toutes les parties de la plante.</a:t>
            </a:r>
          </a:p>
        </p:txBody>
      </p:sp>
      <p:sp>
        <p:nvSpPr>
          <p:cNvPr id="3" name="Espace réservé du pied de page 2">
            <a:extLst>
              <a:ext uri="{FF2B5EF4-FFF2-40B4-BE49-F238E27FC236}">
                <a16:creationId xmlns:a16="http://schemas.microsoft.com/office/drawing/2014/main" id="{2B2A9197-46F7-44C3-BD3D-838759494D1F}"/>
              </a:ext>
            </a:extLst>
          </p:cNvPr>
          <p:cNvSpPr>
            <a:spLocks noGrp="1"/>
          </p:cNvSpPr>
          <p:nvPr>
            <p:ph type="ftr" sz="quarter" idx="11"/>
          </p:nvPr>
        </p:nvSpPr>
        <p:spPr/>
        <p:txBody>
          <a:bodyPr/>
          <a:lstStyle/>
          <a:p>
            <a:pPr>
              <a:defRPr/>
            </a:pPr>
            <a:r>
              <a:rPr lang="fr-FR"/>
              <a:t>Réalisation RECA - INRAN</a:t>
            </a:r>
          </a:p>
        </p:txBody>
      </p:sp>
    </p:spTree>
    <p:extLst>
      <p:ext uri="{BB962C8B-B14F-4D97-AF65-F5344CB8AC3E}">
        <p14:creationId xmlns:p14="http://schemas.microsoft.com/office/powerpoint/2010/main" val="776158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C3C0EE-2146-4E43-A905-6E8E3E228EC8}"/>
              </a:ext>
            </a:extLst>
          </p:cNvPr>
          <p:cNvSpPr>
            <a:spLocks noGrp="1"/>
          </p:cNvSpPr>
          <p:nvPr>
            <p:ph type="title"/>
          </p:nvPr>
        </p:nvSpPr>
        <p:spPr>
          <a:xfrm>
            <a:off x="1981200" y="333375"/>
            <a:ext cx="8229600" cy="719138"/>
          </a:xfrm>
          <a:solidFill>
            <a:schemeClr val="accent5">
              <a:lumMod val="20000"/>
              <a:lumOff val="80000"/>
            </a:schemeClr>
          </a:solidFill>
        </p:spPr>
        <p:txBody>
          <a:bodyPr/>
          <a:lstStyle/>
          <a:p>
            <a:pPr algn="l">
              <a:defRPr/>
            </a:pPr>
            <a:r>
              <a:rPr lang="x-none" sz="2800" b="1"/>
              <a:t>Les traitements insecticides</a:t>
            </a:r>
            <a:r>
              <a:rPr lang="fr-FR" sz="2800" b="1" dirty="0"/>
              <a:t> / pesticides</a:t>
            </a:r>
            <a:endParaRPr lang="fr-FR" sz="2800" dirty="0"/>
          </a:p>
        </p:txBody>
      </p:sp>
      <p:sp>
        <p:nvSpPr>
          <p:cNvPr id="47107" name="Espace réservé du contenu 2">
            <a:extLst>
              <a:ext uri="{FF2B5EF4-FFF2-40B4-BE49-F238E27FC236}">
                <a16:creationId xmlns:a16="http://schemas.microsoft.com/office/drawing/2014/main" id="{B5C2DB04-0FE9-4B6C-9889-65BEA4C4BCC4}"/>
              </a:ext>
            </a:extLst>
          </p:cNvPr>
          <p:cNvSpPr>
            <a:spLocks noGrp="1"/>
          </p:cNvSpPr>
          <p:nvPr>
            <p:ph sz="half" idx="1"/>
          </p:nvPr>
        </p:nvSpPr>
        <p:spPr>
          <a:xfrm>
            <a:off x="1981201" y="1484313"/>
            <a:ext cx="5051425" cy="4641850"/>
          </a:xfrm>
        </p:spPr>
        <p:txBody>
          <a:bodyPr/>
          <a:lstStyle/>
          <a:p>
            <a:r>
              <a:rPr lang="fr-FR" altLang="fr-FR" sz="2400"/>
              <a:t>Pour la noctuelle de la tomate il faut intervenir avec des pesticides </a:t>
            </a:r>
            <a:r>
              <a:rPr lang="fr-FR" altLang="fr-FR" sz="2400" u="sng"/>
              <a:t>le plus tôt possible</a:t>
            </a:r>
            <a:r>
              <a:rPr lang="fr-FR" altLang="fr-FR" sz="2400"/>
              <a:t> pour éviter que les chenilles pénètrent dans les fruits.</a:t>
            </a:r>
          </a:p>
          <a:p>
            <a:r>
              <a:rPr lang="fr-FR" altLang="fr-FR" sz="2400"/>
              <a:t>Il est donc important </a:t>
            </a:r>
            <a:r>
              <a:rPr lang="fr-FR" altLang="fr-FR" sz="2400" b="1"/>
              <a:t>d’observer les parcelles</a:t>
            </a:r>
            <a:r>
              <a:rPr lang="fr-FR" altLang="fr-FR" sz="2400"/>
              <a:t> et de traiter dès les premières chenilles.</a:t>
            </a:r>
          </a:p>
          <a:p>
            <a:r>
              <a:rPr lang="fr-FR" altLang="fr-FR" sz="2400"/>
              <a:t>Dès que la récolte commence, il est difficile d’utiliser un pesticide compte tenu du « délai de traitement avant récolte »</a:t>
            </a:r>
          </a:p>
        </p:txBody>
      </p:sp>
      <p:pic>
        <p:nvPicPr>
          <p:cNvPr id="47108" name="Espace réservé du contenu 6" descr="Tomate_trous.jpg">
            <a:extLst>
              <a:ext uri="{FF2B5EF4-FFF2-40B4-BE49-F238E27FC236}">
                <a16:creationId xmlns:a16="http://schemas.microsoft.com/office/drawing/2014/main" id="{1755A583-5DC7-4252-9DD1-14420265A7C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248526" y="2636839"/>
            <a:ext cx="2924175" cy="2447925"/>
          </a:xfrm>
        </p:spPr>
      </p:pic>
      <p:sp>
        <p:nvSpPr>
          <p:cNvPr id="47109" name="Espace réservé du numéro de diapositive 5">
            <a:extLst>
              <a:ext uri="{FF2B5EF4-FFF2-40B4-BE49-F238E27FC236}">
                <a16:creationId xmlns:a16="http://schemas.microsoft.com/office/drawing/2014/main" id="{8533F8B1-20A0-4E08-A794-772919F69AD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8A4A058-1C7D-49CB-A1E8-0983C6D5C473}" type="slidenum">
              <a:rPr lang="fr-FR" altLang="fr-FR" sz="1200">
                <a:solidFill>
                  <a:srgbClr val="898989"/>
                </a:solidFill>
              </a:rPr>
              <a:pPr>
                <a:spcBef>
                  <a:spcPct val="0"/>
                </a:spcBef>
                <a:buFontTx/>
                <a:buNone/>
              </a:pPr>
              <a:t>11</a:t>
            </a:fld>
            <a:endParaRPr lang="fr-FR" altLang="fr-FR" sz="1200">
              <a:solidFill>
                <a:srgbClr val="898989"/>
              </a:solidFill>
            </a:endParaRPr>
          </a:p>
        </p:txBody>
      </p:sp>
      <p:sp>
        <p:nvSpPr>
          <p:cNvPr id="3" name="Espace réservé du pied de page 2">
            <a:extLst>
              <a:ext uri="{FF2B5EF4-FFF2-40B4-BE49-F238E27FC236}">
                <a16:creationId xmlns:a16="http://schemas.microsoft.com/office/drawing/2014/main" id="{3A79D037-931D-4D67-96E0-75202EB12EC3}"/>
              </a:ext>
            </a:extLst>
          </p:cNvPr>
          <p:cNvSpPr>
            <a:spLocks noGrp="1"/>
          </p:cNvSpPr>
          <p:nvPr>
            <p:ph type="ftr" sz="quarter" idx="11"/>
          </p:nvPr>
        </p:nvSpPr>
        <p:spPr/>
        <p:txBody>
          <a:bodyPr/>
          <a:lstStyle/>
          <a:p>
            <a:pPr>
              <a:defRPr/>
            </a:pPr>
            <a:r>
              <a:rPr lang="fr-FR"/>
              <a:t>Réalisation RECA - INRAN</a:t>
            </a:r>
          </a:p>
        </p:txBody>
      </p:sp>
    </p:spTree>
    <p:extLst>
      <p:ext uri="{BB962C8B-B14F-4D97-AF65-F5344CB8AC3E}">
        <p14:creationId xmlns:p14="http://schemas.microsoft.com/office/powerpoint/2010/main" val="2312081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FC70081-3129-4EED-9B22-D788D494CA2C}"/>
              </a:ext>
            </a:extLst>
          </p:cNvPr>
          <p:cNvSpPr>
            <a:spLocks noGrp="1"/>
          </p:cNvSpPr>
          <p:nvPr>
            <p:ph type="title"/>
          </p:nvPr>
        </p:nvSpPr>
        <p:spPr>
          <a:xfrm>
            <a:off x="1981200" y="274638"/>
            <a:ext cx="8229600" cy="850900"/>
          </a:xfrm>
        </p:spPr>
        <p:style>
          <a:lnRef idx="1">
            <a:schemeClr val="accent2"/>
          </a:lnRef>
          <a:fillRef idx="2">
            <a:schemeClr val="accent2"/>
          </a:fillRef>
          <a:effectRef idx="1">
            <a:schemeClr val="accent2"/>
          </a:effectRef>
          <a:fontRef idx="minor">
            <a:schemeClr val="dk1"/>
          </a:fontRef>
        </p:style>
        <p:txBody>
          <a:bodyPr rtlCol="0">
            <a:normAutofit/>
          </a:bodyPr>
          <a:lstStyle/>
          <a:p>
            <a:pPr eaLnBrk="1" fontAlgn="auto" hangingPunct="1">
              <a:spcAft>
                <a:spcPts val="0"/>
              </a:spcAft>
              <a:defRPr/>
            </a:pPr>
            <a:r>
              <a:rPr lang="fr-FR" sz="2800" b="1" dirty="0"/>
              <a:t>Une nouvelle chenille / Février 2013</a:t>
            </a:r>
          </a:p>
        </p:txBody>
      </p:sp>
      <p:sp>
        <p:nvSpPr>
          <p:cNvPr id="49155" name="Espace réservé du contenu 4">
            <a:extLst>
              <a:ext uri="{FF2B5EF4-FFF2-40B4-BE49-F238E27FC236}">
                <a16:creationId xmlns:a16="http://schemas.microsoft.com/office/drawing/2014/main" id="{2E8BF874-CBC4-4AE5-9D1D-F1865E3FC251}"/>
              </a:ext>
            </a:extLst>
          </p:cNvPr>
          <p:cNvSpPr>
            <a:spLocks noGrp="1"/>
          </p:cNvSpPr>
          <p:nvPr>
            <p:ph sz="half" idx="1"/>
          </p:nvPr>
        </p:nvSpPr>
        <p:spPr>
          <a:xfrm>
            <a:off x="1981200" y="1412876"/>
            <a:ext cx="4038600" cy="5184775"/>
          </a:xfrm>
        </p:spPr>
        <p:txBody>
          <a:bodyPr/>
          <a:lstStyle/>
          <a:p>
            <a:pPr eaLnBrk="1" hangingPunct="1"/>
            <a:r>
              <a:rPr lang="fr-FR" altLang="fr-FR" sz="2400"/>
              <a:t>Elle vient d’Amérique du Sud et est arrivée en 2006 en Espagne,</a:t>
            </a:r>
          </a:p>
          <a:p>
            <a:pPr eaLnBrk="1" hangingPunct="1"/>
            <a:r>
              <a:rPr lang="fr-FR" altLang="fr-FR" sz="2400"/>
              <a:t>2008 au Maroc et Algérie,</a:t>
            </a:r>
          </a:p>
          <a:p>
            <a:pPr eaLnBrk="1" hangingPunct="1"/>
            <a:r>
              <a:rPr lang="fr-FR" altLang="fr-FR" sz="2400"/>
              <a:t>2012 au Sénégal,</a:t>
            </a:r>
          </a:p>
          <a:p>
            <a:pPr eaLnBrk="1" hangingPunct="1"/>
            <a:r>
              <a:rPr lang="fr-FR" altLang="fr-FR" sz="2400" b="1"/>
              <a:t>2013 au Niger</a:t>
            </a:r>
            <a:r>
              <a:rPr lang="fr-FR" altLang="fr-FR" sz="2400"/>
              <a:t>.</a:t>
            </a:r>
          </a:p>
          <a:p>
            <a:pPr eaLnBrk="1" hangingPunct="1"/>
            <a:endParaRPr lang="fr-FR" altLang="fr-FR" sz="800"/>
          </a:p>
          <a:p>
            <a:pPr eaLnBrk="1" hangingPunct="1"/>
            <a:r>
              <a:rPr lang="fr-FR" altLang="fr-FR" sz="2400"/>
              <a:t>C’est devenu </a:t>
            </a:r>
            <a:r>
              <a:rPr lang="fr-FR" altLang="fr-FR" sz="2400" b="1"/>
              <a:t>l’ennemi n°1 </a:t>
            </a:r>
            <a:r>
              <a:rPr lang="fr-FR" altLang="fr-FR" sz="2400"/>
              <a:t>des tomates dans ces pays</a:t>
            </a:r>
          </a:p>
          <a:p>
            <a:pPr eaLnBrk="1" hangingPunct="1"/>
            <a:r>
              <a:rPr lang="fr-FR" altLang="fr-FR" sz="2400"/>
              <a:t>On l’appelle </a:t>
            </a:r>
            <a:r>
              <a:rPr lang="fr-FR" altLang="fr-FR" sz="2400" b="1"/>
              <a:t>mineuse de la tomate ou </a:t>
            </a:r>
            <a:r>
              <a:rPr lang="fr-FR" altLang="fr-FR" sz="2400" b="1" i="1"/>
              <a:t>Tuta absoluta </a:t>
            </a:r>
            <a:r>
              <a:rPr lang="fr-FR" altLang="fr-FR" sz="2400"/>
              <a:t>mais on peut l’appeler Tuta (prononcer touta).</a:t>
            </a:r>
          </a:p>
          <a:p>
            <a:pPr eaLnBrk="1" hangingPunct="1"/>
            <a:endParaRPr lang="fr-FR" altLang="fr-FR" sz="2400"/>
          </a:p>
        </p:txBody>
      </p:sp>
      <p:sp>
        <p:nvSpPr>
          <p:cNvPr id="49156" name="Espace réservé du contenu 1">
            <a:extLst>
              <a:ext uri="{FF2B5EF4-FFF2-40B4-BE49-F238E27FC236}">
                <a16:creationId xmlns:a16="http://schemas.microsoft.com/office/drawing/2014/main" id="{2DD9D334-C1F4-4791-9913-4EB097912519}"/>
              </a:ext>
            </a:extLst>
          </p:cNvPr>
          <p:cNvSpPr>
            <a:spLocks noGrp="1"/>
          </p:cNvSpPr>
          <p:nvPr>
            <p:ph sz="half" idx="2"/>
          </p:nvPr>
        </p:nvSpPr>
        <p:spPr/>
        <p:txBody>
          <a:bodyPr/>
          <a:lstStyle/>
          <a:p>
            <a:r>
              <a:rPr lang="fr-FR" altLang="fr-FR" sz="2400">
                <a:solidFill>
                  <a:srgbClr val="000000"/>
                </a:solidFill>
              </a:rPr>
              <a:t>Elle peut tout détruire (feuilles et fruits).</a:t>
            </a:r>
          </a:p>
          <a:p>
            <a:r>
              <a:rPr lang="fr-FR" altLang="fr-FR" sz="2400">
                <a:solidFill>
                  <a:srgbClr val="000000"/>
                </a:solidFill>
              </a:rPr>
              <a:t>Aujourd’hui, présentes dans toutes les régions sauf Diffa.</a:t>
            </a:r>
            <a:endParaRPr lang="fr-FR" altLang="fr-FR"/>
          </a:p>
        </p:txBody>
      </p:sp>
      <p:pic>
        <p:nvPicPr>
          <p:cNvPr id="49157" name="Image 2">
            <a:extLst>
              <a:ext uri="{FF2B5EF4-FFF2-40B4-BE49-F238E27FC236}">
                <a16:creationId xmlns:a16="http://schemas.microsoft.com/office/drawing/2014/main" id="{2BCB7C90-A452-40E8-A6D6-57E2A8F2D58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0100" y="3414714"/>
            <a:ext cx="4427538"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a:extLst>
              <a:ext uri="{FF2B5EF4-FFF2-40B4-BE49-F238E27FC236}">
                <a16:creationId xmlns:a16="http://schemas.microsoft.com/office/drawing/2014/main" id="{90F65A48-ADFD-433E-BB26-C3FF4EED77F9}"/>
              </a:ext>
            </a:extLst>
          </p:cNvPr>
          <p:cNvSpPr>
            <a:spLocks noGrp="1"/>
          </p:cNvSpPr>
          <p:nvPr>
            <p:ph type="ftr" sz="quarter" idx="11"/>
          </p:nvPr>
        </p:nvSpPr>
        <p:spPr/>
        <p:txBody>
          <a:bodyPr/>
          <a:lstStyle/>
          <a:p>
            <a:pPr>
              <a:defRPr/>
            </a:pPr>
            <a:r>
              <a:rPr lang="fr-FR"/>
              <a:t>Réalisation RECA - INRAN</a:t>
            </a:r>
          </a:p>
        </p:txBody>
      </p:sp>
      <p:sp>
        <p:nvSpPr>
          <p:cNvPr id="49159" name="Espace réservé du numéro de diapositive 2">
            <a:extLst>
              <a:ext uri="{FF2B5EF4-FFF2-40B4-BE49-F238E27FC236}">
                <a16:creationId xmlns:a16="http://schemas.microsoft.com/office/drawing/2014/main" id="{95BFC790-F657-4E2E-A403-85474700255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6402249-6A82-4A70-AE28-6FAD335656EB}" type="slidenum">
              <a:rPr lang="fr-FR" altLang="fr-FR" sz="1200">
                <a:solidFill>
                  <a:srgbClr val="898989"/>
                </a:solidFill>
              </a:rPr>
              <a:pPr>
                <a:spcBef>
                  <a:spcPct val="0"/>
                </a:spcBef>
                <a:buFontTx/>
                <a:buNone/>
              </a:pPr>
              <a:t>12</a:t>
            </a:fld>
            <a:endParaRPr lang="fr-FR" altLang="fr-FR" sz="1200">
              <a:solidFill>
                <a:srgbClr val="898989"/>
              </a:solidFill>
            </a:endParaRPr>
          </a:p>
        </p:txBody>
      </p:sp>
    </p:spTree>
    <p:extLst>
      <p:ext uri="{BB962C8B-B14F-4D97-AF65-F5344CB8AC3E}">
        <p14:creationId xmlns:p14="http://schemas.microsoft.com/office/powerpoint/2010/main" val="23246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3">
            <a:extLst>
              <a:ext uri="{FF2B5EF4-FFF2-40B4-BE49-F238E27FC236}">
                <a16:creationId xmlns:a16="http://schemas.microsoft.com/office/drawing/2014/main" id="{786AC159-4044-4B8E-96FC-E3BE649CFC69}"/>
              </a:ext>
            </a:extLst>
          </p:cNvPr>
          <p:cNvSpPr>
            <a:spLocks noGrp="1"/>
          </p:cNvSpPr>
          <p:nvPr>
            <p:ph type="title"/>
          </p:nvPr>
        </p:nvSpPr>
        <p:spPr>
          <a:xfrm>
            <a:off x="6527800" y="692151"/>
            <a:ext cx="3683000" cy="2232025"/>
          </a:xfrm>
        </p:spPr>
        <p:txBody>
          <a:bodyPr/>
          <a:lstStyle/>
          <a:p>
            <a:pPr algn="l" eaLnBrk="1" hangingPunct="1"/>
            <a:r>
              <a:rPr lang="fr-FR" altLang="fr-FR" sz="2800"/>
              <a:t>Tuta : </a:t>
            </a:r>
            <a:r>
              <a:rPr lang="fr-FR" altLang="fr-FR" sz="2400"/>
              <a:t>Ouallam début 2013, destruction totale  </a:t>
            </a:r>
            <a:br>
              <a:rPr lang="fr-FR" altLang="fr-FR" sz="2000"/>
            </a:br>
            <a:br>
              <a:rPr lang="fr-FR" altLang="fr-FR" sz="2000"/>
            </a:br>
            <a:r>
              <a:rPr lang="fr-FR" altLang="fr-FR" sz="2400"/>
              <a:t>Attaque sur feuilles en mars 2015 à Bourboukabé (Niamey)</a:t>
            </a:r>
          </a:p>
        </p:txBody>
      </p:sp>
      <p:pic>
        <p:nvPicPr>
          <p:cNvPr id="51203" name="Espace réservé du contenu 6" descr="SAM_2330 rrrrrrrrrrr(1).jpg">
            <a:extLst>
              <a:ext uri="{FF2B5EF4-FFF2-40B4-BE49-F238E27FC236}">
                <a16:creationId xmlns:a16="http://schemas.microsoft.com/office/drawing/2014/main" id="{100B3C01-3B45-4DF2-BD63-3F429AA76E2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847850" y="404813"/>
            <a:ext cx="4535488" cy="3402012"/>
          </a:xfrm>
        </p:spPr>
      </p:pic>
      <p:sp>
        <p:nvSpPr>
          <p:cNvPr id="5" name="Espace réservé du pied de page 4">
            <a:extLst>
              <a:ext uri="{FF2B5EF4-FFF2-40B4-BE49-F238E27FC236}">
                <a16:creationId xmlns:a16="http://schemas.microsoft.com/office/drawing/2014/main" id="{2A6066F4-9105-4BFC-8EAB-9405AE4F3B25}"/>
              </a:ext>
            </a:extLst>
          </p:cNvPr>
          <p:cNvSpPr>
            <a:spLocks noGrp="1"/>
          </p:cNvSpPr>
          <p:nvPr>
            <p:ph type="ftr" sz="quarter" idx="11"/>
          </p:nvPr>
        </p:nvSpPr>
        <p:spPr/>
        <p:txBody>
          <a:bodyPr/>
          <a:lstStyle/>
          <a:p>
            <a:pPr>
              <a:defRPr/>
            </a:pPr>
            <a:r>
              <a:rPr lang="fr-FR"/>
              <a:t>Réalisation RECA - INRAN</a:t>
            </a:r>
          </a:p>
        </p:txBody>
      </p:sp>
      <p:pic>
        <p:nvPicPr>
          <p:cNvPr id="51205" name="Picture 6" descr="C:\Users\Patrick Delmas\Favorites\Images\Niger\Phyto\Tomate\DSC_1437.JPG">
            <a:extLst>
              <a:ext uri="{FF2B5EF4-FFF2-40B4-BE49-F238E27FC236}">
                <a16:creationId xmlns:a16="http://schemas.microsoft.com/office/drawing/2014/main" id="{5748F230-A5EF-49A8-8B09-32A3E1C2D0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5638" y="3357564"/>
            <a:ext cx="46799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Espace réservé du numéro de diapositive 1">
            <a:extLst>
              <a:ext uri="{FF2B5EF4-FFF2-40B4-BE49-F238E27FC236}">
                <a16:creationId xmlns:a16="http://schemas.microsoft.com/office/drawing/2014/main" id="{218EE097-6180-4CEF-AE7C-0525D92A2D0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CDB82ED-CA13-43E2-83A3-708A12ACD439}" type="slidenum">
              <a:rPr lang="fr-FR" altLang="fr-FR" sz="1200">
                <a:solidFill>
                  <a:srgbClr val="898989"/>
                </a:solidFill>
              </a:rPr>
              <a:pPr>
                <a:spcBef>
                  <a:spcPct val="0"/>
                </a:spcBef>
                <a:buFontTx/>
                <a:buNone/>
              </a:pPr>
              <a:t>13</a:t>
            </a:fld>
            <a:endParaRPr lang="fr-FR" altLang="fr-FR" sz="1200">
              <a:solidFill>
                <a:srgbClr val="898989"/>
              </a:solidFill>
            </a:endParaRPr>
          </a:p>
        </p:txBody>
      </p:sp>
    </p:spTree>
    <p:extLst>
      <p:ext uri="{BB962C8B-B14F-4D97-AF65-F5344CB8AC3E}">
        <p14:creationId xmlns:p14="http://schemas.microsoft.com/office/powerpoint/2010/main" val="1103877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4">
            <a:extLst>
              <a:ext uri="{FF2B5EF4-FFF2-40B4-BE49-F238E27FC236}">
                <a16:creationId xmlns:a16="http://schemas.microsoft.com/office/drawing/2014/main" id="{8260FD4A-4F28-42DB-89F9-F585FD48B1F7}"/>
              </a:ext>
            </a:extLst>
          </p:cNvPr>
          <p:cNvSpPr>
            <a:spLocks noGrp="1"/>
          </p:cNvSpPr>
          <p:nvPr>
            <p:ph type="title"/>
          </p:nvPr>
        </p:nvSpPr>
        <p:spPr>
          <a:xfrm>
            <a:off x="1981200" y="476251"/>
            <a:ext cx="8229600" cy="720725"/>
          </a:xfrm>
          <a:solidFill>
            <a:schemeClr val="accent6">
              <a:lumMod val="40000"/>
              <a:lumOff val="60000"/>
            </a:schemeClr>
          </a:solidFill>
        </p:spPr>
        <p:txBody>
          <a:bodyPr/>
          <a:lstStyle/>
          <a:p>
            <a:pPr eaLnBrk="1" hangingPunct="1">
              <a:defRPr/>
            </a:pPr>
            <a:r>
              <a:rPr lang="fr-FR" altLang="fr-FR" sz="2800" b="1" dirty="0" err="1"/>
              <a:t>Tuta</a:t>
            </a:r>
            <a:r>
              <a:rPr lang="fr-FR" altLang="fr-FR" sz="2800" b="1" dirty="0"/>
              <a:t> attaque les feuilles et les fruits</a:t>
            </a:r>
          </a:p>
        </p:txBody>
      </p:sp>
      <p:pic>
        <p:nvPicPr>
          <p:cNvPr id="53251" name="Picture 2">
            <a:extLst>
              <a:ext uri="{FF2B5EF4-FFF2-40B4-BE49-F238E27FC236}">
                <a16:creationId xmlns:a16="http://schemas.microsoft.com/office/drawing/2014/main" id="{F506E028-CEF6-4C58-BCED-92EC1B1A29A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1916113"/>
            <a:ext cx="9107488" cy="3916362"/>
          </a:xfrm>
        </p:spPr>
      </p:pic>
      <p:sp>
        <p:nvSpPr>
          <p:cNvPr id="4" name="Espace réservé du pied de page 3">
            <a:extLst>
              <a:ext uri="{FF2B5EF4-FFF2-40B4-BE49-F238E27FC236}">
                <a16:creationId xmlns:a16="http://schemas.microsoft.com/office/drawing/2014/main" id="{01B09FF2-E7A0-4A04-916E-02EFCB8D5EAD}"/>
              </a:ext>
            </a:extLst>
          </p:cNvPr>
          <p:cNvSpPr>
            <a:spLocks noGrp="1"/>
          </p:cNvSpPr>
          <p:nvPr>
            <p:ph type="ftr" sz="quarter" idx="11"/>
          </p:nvPr>
        </p:nvSpPr>
        <p:spPr/>
        <p:txBody>
          <a:bodyPr/>
          <a:lstStyle/>
          <a:p>
            <a:pPr>
              <a:defRPr/>
            </a:pPr>
            <a:r>
              <a:rPr lang="fr-FR"/>
              <a:t>Réalisation RECA - INRAN</a:t>
            </a:r>
          </a:p>
        </p:txBody>
      </p:sp>
      <p:sp>
        <p:nvSpPr>
          <p:cNvPr id="53253" name="Espace réservé du numéro de diapositive 1">
            <a:extLst>
              <a:ext uri="{FF2B5EF4-FFF2-40B4-BE49-F238E27FC236}">
                <a16:creationId xmlns:a16="http://schemas.microsoft.com/office/drawing/2014/main" id="{6527D7BF-BBB7-46B6-A53E-6EAA188F1F8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DE43370-D68F-43FB-8E7D-0BC06182120E}" type="slidenum">
              <a:rPr lang="fr-FR" altLang="fr-FR" sz="1200">
                <a:solidFill>
                  <a:srgbClr val="898989"/>
                </a:solidFill>
              </a:rPr>
              <a:pPr>
                <a:spcBef>
                  <a:spcPct val="0"/>
                </a:spcBef>
                <a:buFontTx/>
                <a:buNone/>
              </a:pPr>
              <a:t>14</a:t>
            </a:fld>
            <a:endParaRPr lang="fr-FR" altLang="fr-FR" sz="1200">
              <a:solidFill>
                <a:srgbClr val="898989"/>
              </a:solidFill>
            </a:endParaRPr>
          </a:p>
        </p:txBody>
      </p:sp>
    </p:spTree>
    <p:extLst>
      <p:ext uri="{BB962C8B-B14F-4D97-AF65-F5344CB8AC3E}">
        <p14:creationId xmlns:p14="http://schemas.microsoft.com/office/powerpoint/2010/main" val="3779702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Image 5">
            <a:extLst>
              <a:ext uri="{FF2B5EF4-FFF2-40B4-BE49-F238E27FC236}">
                <a16:creationId xmlns:a16="http://schemas.microsoft.com/office/drawing/2014/main" id="{DCC9C9E1-EC21-43F6-B5CA-ADEA929DA2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57439" y="304801"/>
            <a:ext cx="7343775"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itre 2">
            <a:extLst>
              <a:ext uri="{FF2B5EF4-FFF2-40B4-BE49-F238E27FC236}">
                <a16:creationId xmlns:a16="http://schemas.microsoft.com/office/drawing/2014/main" id="{8B854881-F011-4A7F-A6C1-DEAD3ACC8723}"/>
              </a:ext>
            </a:extLst>
          </p:cNvPr>
          <p:cNvSpPr>
            <a:spLocks noGrp="1"/>
          </p:cNvSpPr>
          <p:nvPr>
            <p:ph type="title"/>
          </p:nvPr>
        </p:nvSpPr>
        <p:spPr>
          <a:xfrm>
            <a:off x="1981200" y="274639"/>
            <a:ext cx="4191000" cy="490537"/>
          </a:xfrm>
        </p:spPr>
        <p:txBody>
          <a:bodyPr/>
          <a:lstStyle/>
          <a:p>
            <a:endParaRPr lang="fr-FR" altLang="fr-FR" sz="2400"/>
          </a:p>
        </p:txBody>
      </p:sp>
      <p:pic>
        <p:nvPicPr>
          <p:cNvPr id="55300" name="Espace réservé du contenu 4" descr="Tuta_8octobre.JPG">
            <a:extLst>
              <a:ext uri="{FF2B5EF4-FFF2-40B4-BE49-F238E27FC236}">
                <a16:creationId xmlns:a16="http://schemas.microsoft.com/office/drawing/2014/main" id="{35807B99-05D6-4854-A5D3-8683DE83DCA0}"/>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2357439" y="3114675"/>
            <a:ext cx="3781425" cy="3448050"/>
          </a:xfrm>
        </p:spPr>
      </p:pic>
      <p:sp>
        <p:nvSpPr>
          <p:cNvPr id="5" name="Espace réservé du pied de page 4">
            <a:extLst>
              <a:ext uri="{FF2B5EF4-FFF2-40B4-BE49-F238E27FC236}">
                <a16:creationId xmlns:a16="http://schemas.microsoft.com/office/drawing/2014/main" id="{0EEFC9C0-E438-4573-87BD-18A9661F66C7}"/>
              </a:ext>
            </a:extLst>
          </p:cNvPr>
          <p:cNvSpPr>
            <a:spLocks noGrp="1"/>
          </p:cNvSpPr>
          <p:nvPr>
            <p:ph type="ftr" sz="quarter" idx="11"/>
          </p:nvPr>
        </p:nvSpPr>
        <p:spPr/>
        <p:txBody>
          <a:bodyPr/>
          <a:lstStyle/>
          <a:p>
            <a:pPr>
              <a:defRPr/>
            </a:pPr>
            <a:r>
              <a:rPr lang="fr-FR"/>
              <a:t>Réalisation RECA - INRAN</a:t>
            </a:r>
            <a:endParaRPr lang="fr-FR" dirty="0"/>
          </a:p>
        </p:txBody>
      </p:sp>
      <p:sp>
        <p:nvSpPr>
          <p:cNvPr id="55302" name="Espace réservé du contenu 3">
            <a:extLst>
              <a:ext uri="{FF2B5EF4-FFF2-40B4-BE49-F238E27FC236}">
                <a16:creationId xmlns:a16="http://schemas.microsoft.com/office/drawing/2014/main" id="{43C1B9BE-5843-4FB0-8C32-A4B2EE3A476D}"/>
              </a:ext>
            </a:extLst>
          </p:cNvPr>
          <p:cNvSpPr>
            <a:spLocks noGrp="1"/>
          </p:cNvSpPr>
          <p:nvPr>
            <p:ph sz="half" idx="2"/>
          </p:nvPr>
        </p:nvSpPr>
        <p:spPr>
          <a:xfrm>
            <a:off x="6527800" y="3644901"/>
            <a:ext cx="3683000" cy="2481263"/>
          </a:xfrm>
        </p:spPr>
        <p:txBody>
          <a:bodyPr/>
          <a:lstStyle/>
          <a:p>
            <a:pPr marL="0" indent="0">
              <a:buNone/>
            </a:pPr>
            <a:r>
              <a:rPr lang="fr-FR" altLang="fr-FR" sz="2400"/>
              <a:t>Cette chenille ne fait pas des trous mais des « galeries » à la surface des tomates</a:t>
            </a:r>
          </a:p>
        </p:txBody>
      </p:sp>
      <p:sp>
        <p:nvSpPr>
          <p:cNvPr id="55303" name="Espace réservé du numéro de diapositive 1">
            <a:extLst>
              <a:ext uri="{FF2B5EF4-FFF2-40B4-BE49-F238E27FC236}">
                <a16:creationId xmlns:a16="http://schemas.microsoft.com/office/drawing/2014/main" id="{6489473C-D7A2-44D4-84EC-B66F8650EF9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B8CF01C-B6F0-4801-BD6D-10B69A0BC614}" type="slidenum">
              <a:rPr lang="fr-FR" altLang="fr-FR" sz="1200">
                <a:solidFill>
                  <a:srgbClr val="898989"/>
                </a:solidFill>
              </a:rPr>
              <a:pPr>
                <a:spcBef>
                  <a:spcPct val="0"/>
                </a:spcBef>
                <a:buFontTx/>
                <a:buNone/>
              </a:pPr>
              <a:t>15</a:t>
            </a:fld>
            <a:endParaRPr lang="fr-FR" altLang="fr-FR" sz="1200">
              <a:solidFill>
                <a:srgbClr val="898989"/>
              </a:solidFill>
            </a:endParaRPr>
          </a:p>
        </p:txBody>
      </p:sp>
    </p:spTree>
    <p:extLst>
      <p:ext uri="{BB962C8B-B14F-4D97-AF65-F5344CB8AC3E}">
        <p14:creationId xmlns:p14="http://schemas.microsoft.com/office/powerpoint/2010/main" val="213914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re 1">
            <a:extLst>
              <a:ext uri="{FF2B5EF4-FFF2-40B4-BE49-F238E27FC236}">
                <a16:creationId xmlns:a16="http://schemas.microsoft.com/office/drawing/2014/main" id="{2B7D7915-DAFE-4C3A-A9BF-40F3CFF8C204}"/>
              </a:ext>
            </a:extLst>
          </p:cNvPr>
          <p:cNvSpPr>
            <a:spLocks noGrp="1"/>
          </p:cNvSpPr>
          <p:nvPr>
            <p:ph type="title"/>
          </p:nvPr>
        </p:nvSpPr>
        <p:spPr/>
        <p:txBody>
          <a:bodyPr/>
          <a:lstStyle/>
          <a:p>
            <a:r>
              <a:rPr lang="fr-FR" altLang="fr-FR" sz="2400" i="1"/>
              <a:t>Helicoverpa armigera </a:t>
            </a:r>
            <a:r>
              <a:rPr lang="fr-FR" altLang="fr-FR" sz="2400"/>
              <a:t>(noctuelle de la tomate) et </a:t>
            </a:r>
            <a:r>
              <a:rPr lang="fr-FR" altLang="fr-FR" sz="2400" i="1"/>
              <a:t>Tuta absoluta </a:t>
            </a:r>
            <a:r>
              <a:rPr lang="fr-FR" altLang="fr-FR" sz="2400"/>
              <a:t>(mineuse de la tomate) dans le même fruit</a:t>
            </a:r>
          </a:p>
        </p:txBody>
      </p:sp>
      <p:pic>
        <p:nvPicPr>
          <p:cNvPr id="57347" name="Espace réservé du contenu 3" descr="DSC_2844.JPG">
            <a:extLst>
              <a:ext uri="{FF2B5EF4-FFF2-40B4-BE49-F238E27FC236}">
                <a16:creationId xmlns:a16="http://schemas.microsoft.com/office/drawing/2014/main" id="{E4F588F9-827E-4196-B000-98CF02E05CB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24113" y="1557339"/>
            <a:ext cx="7378700" cy="4960937"/>
          </a:xfrm>
        </p:spPr>
      </p:pic>
      <p:cxnSp>
        <p:nvCxnSpPr>
          <p:cNvPr id="6" name="Connecteur droit avec flèche 5">
            <a:extLst>
              <a:ext uri="{FF2B5EF4-FFF2-40B4-BE49-F238E27FC236}">
                <a16:creationId xmlns:a16="http://schemas.microsoft.com/office/drawing/2014/main" id="{19969E61-0228-484A-A043-6805FFD54E95}"/>
              </a:ext>
            </a:extLst>
          </p:cNvPr>
          <p:cNvCxnSpPr/>
          <p:nvPr/>
        </p:nvCxnSpPr>
        <p:spPr>
          <a:xfrm>
            <a:off x="2927350" y="908051"/>
            <a:ext cx="865188" cy="35290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CC9FEC7D-0FA5-4C05-A7DB-01A1498C5F43}"/>
              </a:ext>
            </a:extLst>
          </p:cNvPr>
          <p:cNvCxnSpPr/>
          <p:nvPr/>
        </p:nvCxnSpPr>
        <p:spPr>
          <a:xfrm flipH="1">
            <a:off x="7751763" y="908050"/>
            <a:ext cx="1439862" cy="17287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Espace réservé du pied de page 1">
            <a:extLst>
              <a:ext uri="{FF2B5EF4-FFF2-40B4-BE49-F238E27FC236}">
                <a16:creationId xmlns:a16="http://schemas.microsoft.com/office/drawing/2014/main" id="{0F68F8F5-847A-4CFF-85CA-27BBB407E85E}"/>
              </a:ext>
            </a:extLst>
          </p:cNvPr>
          <p:cNvSpPr>
            <a:spLocks noGrp="1"/>
          </p:cNvSpPr>
          <p:nvPr>
            <p:ph type="ftr" sz="quarter" idx="11"/>
          </p:nvPr>
        </p:nvSpPr>
        <p:spPr/>
        <p:txBody>
          <a:bodyPr/>
          <a:lstStyle/>
          <a:p>
            <a:pPr>
              <a:defRPr/>
            </a:pPr>
            <a:r>
              <a:rPr lang="fr-FR"/>
              <a:t>Réalisation RECA - INRAN</a:t>
            </a:r>
          </a:p>
        </p:txBody>
      </p:sp>
      <p:sp>
        <p:nvSpPr>
          <p:cNvPr id="57351" name="Espace réservé du numéro de diapositive 2">
            <a:extLst>
              <a:ext uri="{FF2B5EF4-FFF2-40B4-BE49-F238E27FC236}">
                <a16:creationId xmlns:a16="http://schemas.microsoft.com/office/drawing/2014/main" id="{77CE36E5-CA7D-493D-8C94-A8D8A7B0615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3BC8042-04C0-432C-932A-C124125792C5}" type="slidenum">
              <a:rPr lang="fr-FR" altLang="fr-FR" sz="1200">
                <a:solidFill>
                  <a:srgbClr val="898989"/>
                </a:solidFill>
              </a:rPr>
              <a:pPr>
                <a:spcBef>
                  <a:spcPct val="0"/>
                </a:spcBef>
                <a:buFontTx/>
                <a:buNone/>
              </a:pPr>
              <a:t>16</a:t>
            </a:fld>
            <a:endParaRPr lang="fr-FR" altLang="fr-FR" sz="1200">
              <a:solidFill>
                <a:srgbClr val="898989"/>
              </a:solidFill>
            </a:endParaRPr>
          </a:p>
        </p:txBody>
      </p:sp>
    </p:spTree>
    <p:extLst>
      <p:ext uri="{BB962C8B-B14F-4D97-AF65-F5344CB8AC3E}">
        <p14:creationId xmlns:p14="http://schemas.microsoft.com/office/powerpoint/2010/main" val="3677207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a:extLst>
              <a:ext uri="{FF2B5EF4-FFF2-40B4-BE49-F238E27FC236}">
                <a16:creationId xmlns:a16="http://schemas.microsoft.com/office/drawing/2014/main" id="{9B8B5529-66EA-4F7B-9783-52FDD91FD2C8}"/>
              </a:ext>
            </a:extLst>
          </p:cNvPr>
          <p:cNvSpPr>
            <a:spLocks noGrp="1"/>
          </p:cNvSpPr>
          <p:nvPr>
            <p:ph type="title"/>
          </p:nvPr>
        </p:nvSpPr>
        <p:spPr>
          <a:xfrm>
            <a:off x="1981200" y="274639"/>
            <a:ext cx="8229600" cy="777875"/>
          </a:xfrm>
          <a:solidFill>
            <a:schemeClr val="accent5">
              <a:lumMod val="20000"/>
              <a:lumOff val="80000"/>
            </a:schemeClr>
          </a:solidFill>
        </p:spPr>
        <p:txBody>
          <a:bodyPr/>
          <a:lstStyle/>
          <a:p>
            <a:pPr algn="l">
              <a:defRPr/>
            </a:pPr>
            <a:r>
              <a:rPr lang="fr-FR" sz="2800" b="1" dirty="0"/>
              <a:t>Description</a:t>
            </a:r>
          </a:p>
        </p:txBody>
      </p:sp>
      <p:sp>
        <p:nvSpPr>
          <p:cNvPr id="59395" name="Espace réservé du contenu 2">
            <a:extLst>
              <a:ext uri="{FF2B5EF4-FFF2-40B4-BE49-F238E27FC236}">
                <a16:creationId xmlns:a16="http://schemas.microsoft.com/office/drawing/2014/main" id="{4836A969-AE87-4843-8805-4AA8BD14A99F}"/>
              </a:ext>
            </a:extLst>
          </p:cNvPr>
          <p:cNvSpPr>
            <a:spLocks noGrp="1"/>
          </p:cNvSpPr>
          <p:nvPr>
            <p:ph sz="half" idx="1"/>
          </p:nvPr>
        </p:nvSpPr>
        <p:spPr>
          <a:xfrm>
            <a:off x="1981200" y="1052513"/>
            <a:ext cx="4038600" cy="5073650"/>
          </a:xfrm>
        </p:spPr>
        <p:txBody>
          <a:bodyPr/>
          <a:lstStyle/>
          <a:p>
            <a:r>
              <a:rPr lang="fr-FR" altLang="fr-FR" sz="2400"/>
              <a:t>Tuta est un papillon qui se caractérise par une très forte reproduction.</a:t>
            </a:r>
          </a:p>
          <a:p>
            <a:r>
              <a:rPr lang="fr-FR" altLang="fr-FR" sz="2400"/>
              <a:t> L’adulte est un tout petit papillon (6 mm).</a:t>
            </a:r>
          </a:p>
          <a:p>
            <a:r>
              <a:rPr lang="fr-FR" altLang="fr-FR" sz="2400"/>
              <a:t> Les chenilles sont </a:t>
            </a:r>
            <a:r>
              <a:rPr lang="fr-FR" altLang="fr-FR" sz="2400" u="sng"/>
              <a:t>de petite taille</a:t>
            </a:r>
            <a:r>
              <a:rPr lang="fr-FR" altLang="fr-FR" sz="2400"/>
              <a:t>. Elles passent par quatre stades après éclosion. Le premier stade est de couleur crème, les larves du 2</a:t>
            </a:r>
            <a:r>
              <a:rPr lang="fr-FR" altLang="fr-FR" sz="2400" baseline="30000"/>
              <a:t>ème</a:t>
            </a:r>
            <a:r>
              <a:rPr lang="fr-FR" altLang="fr-FR" sz="2400"/>
              <a:t> stade et 3</a:t>
            </a:r>
            <a:r>
              <a:rPr lang="fr-FR" altLang="fr-FR" sz="2400" baseline="30000"/>
              <a:t>ème</a:t>
            </a:r>
            <a:r>
              <a:rPr lang="fr-FR" altLang="fr-FR" sz="2400"/>
              <a:t> stade sont vertes et celles du 4</a:t>
            </a:r>
            <a:r>
              <a:rPr lang="fr-FR" altLang="fr-FR" sz="2400" baseline="30000"/>
              <a:t>ème</a:t>
            </a:r>
            <a:r>
              <a:rPr lang="fr-FR" altLang="fr-FR" sz="2400"/>
              <a:t> stade sont rouges</a:t>
            </a:r>
          </a:p>
        </p:txBody>
      </p:sp>
      <p:sp>
        <p:nvSpPr>
          <p:cNvPr id="59396" name="Espace réservé du contenu 3">
            <a:extLst>
              <a:ext uri="{FF2B5EF4-FFF2-40B4-BE49-F238E27FC236}">
                <a16:creationId xmlns:a16="http://schemas.microsoft.com/office/drawing/2014/main" id="{722A49A3-17C2-4CF2-A299-ACF1F707B8D4}"/>
              </a:ext>
            </a:extLst>
          </p:cNvPr>
          <p:cNvSpPr>
            <a:spLocks noGrp="1"/>
          </p:cNvSpPr>
          <p:nvPr>
            <p:ph sz="half" idx="2"/>
          </p:nvPr>
        </p:nvSpPr>
        <p:spPr/>
        <p:txBody>
          <a:bodyPr/>
          <a:lstStyle/>
          <a:p>
            <a:pPr>
              <a:buFont typeface="Arial" panose="020B0604020202020204" pitchFamily="34" charset="0"/>
              <a:buNone/>
            </a:pPr>
            <a:r>
              <a:rPr lang="fr-FR" altLang="fr-FR" sz="2000"/>
              <a:t>2 traits noirs sur</a:t>
            </a:r>
          </a:p>
          <a:p>
            <a:pPr>
              <a:buFont typeface="Arial" panose="020B0604020202020204" pitchFamily="34" charset="0"/>
              <a:buNone/>
            </a:pPr>
            <a:r>
              <a:rPr lang="fr-FR" altLang="fr-FR" sz="2000"/>
              <a:t>la tête de la</a:t>
            </a:r>
          </a:p>
          <a:p>
            <a:pPr>
              <a:buFont typeface="Arial" panose="020B0604020202020204" pitchFamily="34" charset="0"/>
              <a:buNone/>
            </a:pPr>
            <a:r>
              <a:rPr lang="fr-FR" altLang="fr-FR" sz="2000"/>
              <a:t>chenille</a:t>
            </a:r>
          </a:p>
        </p:txBody>
      </p:sp>
      <p:sp>
        <p:nvSpPr>
          <p:cNvPr id="59397" name="Espace réservé du numéro de diapositive 5">
            <a:extLst>
              <a:ext uri="{FF2B5EF4-FFF2-40B4-BE49-F238E27FC236}">
                <a16:creationId xmlns:a16="http://schemas.microsoft.com/office/drawing/2014/main" id="{23CBD3E0-E875-4775-8DBB-7030157A773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DCF3DDF-F8E5-4FB2-9FA7-B689D470EB08}" type="slidenum">
              <a:rPr lang="fr-FR" altLang="fr-FR" sz="1200">
                <a:solidFill>
                  <a:srgbClr val="898989"/>
                </a:solidFill>
              </a:rPr>
              <a:pPr>
                <a:spcBef>
                  <a:spcPct val="0"/>
                </a:spcBef>
                <a:buFontTx/>
                <a:buNone/>
              </a:pPr>
              <a:t>17</a:t>
            </a:fld>
            <a:endParaRPr lang="fr-FR" altLang="fr-FR" sz="1200">
              <a:solidFill>
                <a:srgbClr val="898989"/>
              </a:solidFill>
            </a:endParaRPr>
          </a:p>
        </p:txBody>
      </p:sp>
      <p:pic>
        <p:nvPicPr>
          <p:cNvPr id="59398" name="Picture 8">
            <a:extLst>
              <a:ext uri="{FF2B5EF4-FFF2-40B4-BE49-F238E27FC236}">
                <a16:creationId xmlns:a16="http://schemas.microsoft.com/office/drawing/2014/main" id="{B681B3FD-D5B2-4069-8DA4-3DF8457FE7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364" y="2997201"/>
            <a:ext cx="2339975" cy="317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Connecteur droit avec flèche 11">
            <a:extLst>
              <a:ext uri="{FF2B5EF4-FFF2-40B4-BE49-F238E27FC236}">
                <a16:creationId xmlns:a16="http://schemas.microsoft.com/office/drawing/2014/main" id="{E2FB20E3-2BE1-496C-9CCE-FAAC9698D18A}"/>
              </a:ext>
            </a:extLst>
          </p:cNvPr>
          <p:cNvCxnSpPr/>
          <p:nvPr/>
        </p:nvCxnSpPr>
        <p:spPr>
          <a:xfrm flipV="1">
            <a:off x="5880101" y="4149725"/>
            <a:ext cx="1584325" cy="863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6B14AAD2-8802-41ED-B6BE-F091E5E00135}"/>
              </a:ext>
            </a:extLst>
          </p:cNvPr>
          <p:cNvCxnSpPr/>
          <p:nvPr/>
        </p:nvCxnSpPr>
        <p:spPr>
          <a:xfrm>
            <a:off x="7319963" y="2565401"/>
            <a:ext cx="792162" cy="23034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Espace réservé du pied de page 1">
            <a:extLst>
              <a:ext uri="{FF2B5EF4-FFF2-40B4-BE49-F238E27FC236}">
                <a16:creationId xmlns:a16="http://schemas.microsoft.com/office/drawing/2014/main" id="{76897105-3B63-4DBA-B2D2-1B1B34D7636E}"/>
              </a:ext>
            </a:extLst>
          </p:cNvPr>
          <p:cNvSpPr>
            <a:spLocks noGrp="1"/>
          </p:cNvSpPr>
          <p:nvPr>
            <p:ph type="ftr" sz="quarter" idx="11"/>
          </p:nvPr>
        </p:nvSpPr>
        <p:spPr/>
        <p:txBody>
          <a:bodyPr/>
          <a:lstStyle/>
          <a:p>
            <a:pPr>
              <a:defRPr/>
            </a:pPr>
            <a:r>
              <a:rPr lang="fr-FR"/>
              <a:t>Réalisation RECA - INRAN</a:t>
            </a:r>
          </a:p>
        </p:txBody>
      </p:sp>
      <p:pic>
        <p:nvPicPr>
          <p:cNvPr id="59402" name="Image 2">
            <a:extLst>
              <a:ext uri="{FF2B5EF4-FFF2-40B4-BE49-F238E27FC236}">
                <a16:creationId xmlns:a16="http://schemas.microsoft.com/office/drawing/2014/main" id="{5B3795CE-A475-49A7-B74D-7F3D4B3265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1222375"/>
            <a:ext cx="2268538"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1199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re 1">
            <a:extLst>
              <a:ext uri="{FF2B5EF4-FFF2-40B4-BE49-F238E27FC236}">
                <a16:creationId xmlns:a16="http://schemas.microsoft.com/office/drawing/2014/main" id="{2C88FE36-233E-4C7A-A599-512F682E6156}"/>
              </a:ext>
            </a:extLst>
          </p:cNvPr>
          <p:cNvSpPr>
            <a:spLocks noGrp="1"/>
          </p:cNvSpPr>
          <p:nvPr>
            <p:ph type="title"/>
          </p:nvPr>
        </p:nvSpPr>
        <p:spPr/>
        <p:txBody>
          <a:bodyPr/>
          <a:lstStyle/>
          <a:p>
            <a:pPr eaLnBrk="1" hangingPunct="1"/>
            <a:r>
              <a:rPr lang="fr-FR" altLang="fr-FR" sz="2800" b="1"/>
              <a:t>La connaissez vous ? </a:t>
            </a:r>
            <a:endParaRPr lang="fr-FR" altLang="fr-FR" sz="2800"/>
          </a:p>
        </p:txBody>
      </p:sp>
      <p:sp>
        <p:nvSpPr>
          <p:cNvPr id="61443" name="Espace réservé du contenu 2">
            <a:extLst>
              <a:ext uri="{FF2B5EF4-FFF2-40B4-BE49-F238E27FC236}">
                <a16:creationId xmlns:a16="http://schemas.microsoft.com/office/drawing/2014/main" id="{31739137-71CE-41DD-A41E-5D4E0419769F}"/>
              </a:ext>
            </a:extLst>
          </p:cNvPr>
          <p:cNvSpPr>
            <a:spLocks noGrp="1"/>
          </p:cNvSpPr>
          <p:nvPr>
            <p:ph sz="half" idx="1"/>
          </p:nvPr>
        </p:nvSpPr>
        <p:spPr>
          <a:xfrm>
            <a:off x="1774826" y="1600201"/>
            <a:ext cx="3529013" cy="4525963"/>
          </a:xfrm>
        </p:spPr>
        <p:txBody>
          <a:bodyPr/>
          <a:lstStyle/>
          <a:p>
            <a:pPr eaLnBrk="1" hangingPunct="1"/>
            <a:r>
              <a:rPr lang="fr-FR" altLang="fr-FR" sz="2400"/>
              <a:t>Est-elle présente dans vos parcelles ?</a:t>
            </a:r>
          </a:p>
          <a:p>
            <a:pPr eaLnBrk="1" hangingPunct="1"/>
            <a:r>
              <a:rPr lang="fr-FR" altLang="fr-FR" sz="2400"/>
              <a:t>Fait-elle beaucoup de dégâts ?</a:t>
            </a:r>
          </a:p>
          <a:p>
            <a:pPr eaLnBrk="1" hangingPunct="1"/>
            <a:r>
              <a:rPr lang="fr-FR" altLang="fr-FR" sz="2400"/>
              <a:t>Quels mois est-elle présente dans vos parcelles ?</a:t>
            </a:r>
          </a:p>
          <a:p>
            <a:pPr eaLnBrk="1" hangingPunct="1"/>
            <a:r>
              <a:rPr lang="fr-FR" altLang="fr-FR" sz="2400"/>
              <a:t>Êtes-vous obligés de traiter avec des pesticides ?</a:t>
            </a:r>
          </a:p>
        </p:txBody>
      </p:sp>
      <p:pic>
        <p:nvPicPr>
          <p:cNvPr id="61444" name="Picture 2">
            <a:extLst>
              <a:ext uri="{FF2B5EF4-FFF2-40B4-BE49-F238E27FC236}">
                <a16:creationId xmlns:a16="http://schemas.microsoft.com/office/drawing/2014/main" id="{96CA40EE-6C67-4E2B-9107-950A55A7D18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03838" y="1916114"/>
            <a:ext cx="5040312" cy="3049587"/>
          </a:xfrm>
        </p:spPr>
      </p:pic>
      <p:sp>
        <p:nvSpPr>
          <p:cNvPr id="2" name="Espace réservé du pied de page 1">
            <a:extLst>
              <a:ext uri="{FF2B5EF4-FFF2-40B4-BE49-F238E27FC236}">
                <a16:creationId xmlns:a16="http://schemas.microsoft.com/office/drawing/2014/main" id="{C8DE345B-75BC-4D81-87D6-F4C1DDA587CE}"/>
              </a:ext>
            </a:extLst>
          </p:cNvPr>
          <p:cNvSpPr>
            <a:spLocks noGrp="1"/>
          </p:cNvSpPr>
          <p:nvPr>
            <p:ph type="ftr" sz="quarter" idx="11"/>
          </p:nvPr>
        </p:nvSpPr>
        <p:spPr/>
        <p:txBody>
          <a:bodyPr/>
          <a:lstStyle/>
          <a:p>
            <a:pPr>
              <a:defRPr/>
            </a:pPr>
            <a:r>
              <a:rPr lang="fr-FR"/>
              <a:t>Réalisation RECA - INRAN</a:t>
            </a:r>
          </a:p>
        </p:txBody>
      </p:sp>
      <p:sp>
        <p:nvSpPr>
          <p:cNvPr id="61446" name="Espace réservé du numéro de diapositive 2">
            <a:extLst>
              <a:ext uri="{FF2B5EF4-FFF2-40B4-BE49-F238E27FC236}">
                <a16:creationId xmlns:a16="http://schemas.microsoft.com/office/drawing/2014/main" id="{E8555184-F64D-41B1-90A2-40748E3607C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715268C-0AC1-4F8B-B0D8-3C461E6E7017}" type="slidenum">
              <a:rPr lang="fr-FR" altLang="fr-FR" sz="1200">
                <a:solidFill>
                  <a:srgbClr val="898989"/>
                </a:solidFill>
              </a:rPr>
              <a:pPr>
                <a:spcBef>
                  <a:spcPct val="0"/>
                </a:spcBef>
                <a:buFontTx/>
                <a:buNone/>
              </a:pPr>
              <a:t>18</a:t>
            </a:fld>
            <a:endParaRPr lang="fr-FR" altLang="fr-FR" sz="1200">
              <a:solidFill>
                <a:srgbClr val="898989"/>
              </a:solidFill>
            </a:endParaRPr>
          </a:p>
        </p:txBody>
      </p:sp>
    </p:spTree>
    <p:extLst>
      <p:ext uri="{BB962C8B-B14F-4D97-AF65-F5344CB8AC3E}">
        <p14:creationId xmlns:p14="http://schemas.microsoft.com/office/powerpoint/2010/main" val="65023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re 1">
            <a:extLst>
              <a:ext uri="{FF2B5EF4-FFF2-40B4-BE49-F238E27FC236}">
                <a16:creationId xmlns:a16="http://schemas.microsoft.com/office/drawing/2014/main" id="{751D4308-253D-4AAD-A688-01F5C34F909F}"/>
              </a:ext>
            </a:extLst>
          </p:cNvPr>
          <p:cNvSpPr>
            <a:spLocks noGrp="1"/>
          </p:cNvSpPr>
          <p:nvPr>
            <p:ph type="title"/>
          </p:nvPr>
        </p:nvSpPr>
        <p:spPr>
          <a:xfrm>
            <a:off x="1981200" y="404813"/>
            <a:ext cx="8229600" cy="792162"/>
          </a:xfrm>
          <a:ln w="19050">
            <a:solidFill>
              <a:srgbClr val="FFC000"/>
            </a:solidFill>
            <a:miter lim="800000"/>
            <a:headEnd/>
            <a:tailEnd/>
          </a:ln>
        </p:spPr>
        <p:txBody>
          <a:bodyPr/>
          <a:lstStyle/>
          <a:p>
            <a:r>
              <a:rPr lang="en-US" altLang="fr-FR" sz="2800" b="1"/>
              <a:t>Les observations faites au Niger</a:t>
            </a:r>
          </a:p>
        </p:txBody>
      </p:sp>
      <p:sp>
        <p:nvSpPr>
          <p:cNvPr id="63491" name="Espace réservé du contenu 2">
            <a:extLst>
              <a:ext uri="{FF2B5EF4-FFF2-40B4-BE49-F238E27FC236}">
                <a16:creationId xmlns:a16="http://schemas.microsoft.com/office/drawing/2014/main" id="{CD0C65AC-EBF3-471F-B5FB-9D71F5F53A93}"/>
              </a:ext>
            </a:extLst>
          </p:cNvPr>
          <p:cNvSpPr>
            <a:spLocks noGrp="1"/>
          </p:cNvSpPr>
          <p:nvPr>
            <p:ph sz="half" idx="1"/>
          </p:nvPr>
        </p:nvSpPr>
        <p:spPr/>
        <p:txBody>
          <a:bodyPr/>
          <a:lstStyle/>
          <a:p>
            <a:r>
              <a:rPr lang="fr-FR" altLang="fr-FR" sz="2400"/>
              <a:t>Les observations réalisées par les producteurs de Bourboukabé (Niamey) indiquent deux périodes de forte présence : à partir de mi-février jusqu’en mars – avril et à partir du mois d’octobre. </a:t>
            </a:r>
            <a:r>
              <a:rPr lang="fr-FR" altLang="fr-FR" sz="2400" i="1"/>
              <a:t>Tuta absoluta </a:t>
            </a:r>
            <a:r>
              <a:rPr lang="fr-FR" altLang="fr-FR" sz="2400"/>
              <a:t>semble moins présente pendant la saison sèche froide. </a:t>
            </a:r>
            <a:r>
              <a:rPr lang="fr-FR" altLang="fr-FR" sz="2400" i="1"/>
              <a:t>Ces observations sont à confirmer</a:t>
            </a:r>
            <a:r>
              <a:rPr lang="fr-FR" altLang="fr-FR" sz="2400"/>
              <a:t>.</a:t>
            </a:r>
          </a:p>
        </p:txBody>
      </p:sp>
      <p:sp>
        <p:nvSpPr>
          <p:cNvPr id="63492" name="Espace réservé du contenu 3">
            <a:extLst>
              <a:ext uri="{FF2B5EF4-FFF2-40B4-BE49-F238E27FC236}">
                <a16:creationId xmlns:a16="http://schemas.microsoft.com/office/drawing/2014/main" id="{D1EF029A-59E7-4082-8C55-3E4A58E1A10F}"/>
              </a:ext>
            </a:extLst>
          </p:cNvPr>
          <p:cNvSpPr>
            <a:spLocks noGrp="1"/>
          </p:cNvSpPr>
          <p:nvPr>
            <p:ph sz="half" idx="2"/>
          </p:nvPr>
        </p:nvSpPr>
        <p:spPr/>
        <p:txBody>
          <a:bodyPr/>
          <a:lstStyle/>
          <a:p>
            <a:r>
              <a:rPr lang="fr-FR" altLang="fr-FR" sz="2400"/>
              <a:t>La chenille mineuse de la tomate se nourrit également d’autres solanacées cultivées (</a:t>
            </a:r>
            <a:r>
              <a:rPr lang="fr-FR" altLang="fr-FR" sz="2400" b="1"/>
              <a:t>pomme de terre</a:t>
            </a:r>
            <a:r>
              <a:rPr lang="fr-FR" altLang="fr-FR" sz="2400"/>
              <a:t>, aubergine, et piment) et sur des solanacées sauvages.</a:t>
            </a:r>
          </a:p>
          <a:p>
            <a:r>
              <a:rPr lang="fr-FR" altLang="fr-FR" sz="2400"/>
              <a:t>Au Niger, on l’a trouvée sur la pomme de terre (Agadez).</a:t>
            </a:r>
          </a:p>
        </p:txBody>
      </p:sp>
      <p:sp>
        <p:nvSpPr>
          <p:cNvPr id="63493" name="Espace réservé du numéro de diapositive 5">
            <a:extLst>
              <a:ext uri="{FF2B5EF4-FFF2-40B4-BE49-F238E27FC236}">
                <a16:creationId xmlns:a16="http://schemas.microsoft.com/office/drawing/2014/main" id="{B267F0FD-4927-4E5E-BE6E-411AB2EC576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37AA837-029E-4B64-B4B2-FDD6BD7C4BD7}" type="slidenum">
              <a:rPr lang="fr-FR" altLang="fr-FR" sz="1200">
                <a:solidFill>
                  <a:srgbClr val="898989"/>
                </a:solidFill>
              </a:rPr>
              <a:pPr>
                <a:spcBef>
                  <a:spcPct val="0"/>
                </a:spcBef>
                <a:buFontTx/>
                <a:buNone/>
              </a:pPr>
              <a:t>19</a:t>
            </a:fld>
            <a:endParaRPr lang="fr-FR" altLang="fr-FR" sz="1200">
              <a:solidFill>
                <a:srgbClr val="898989"/>
              </a:solidFill>
            </a:endParaRPr>
          </a:p>
        </p:txBody>
      </p:sp>
      <p:sp>
        <p:nvSpPr>
          <p:cNvPr id="2" name="Espace réservé du pied de page 1">
            <a:extLst>
              <a:ext uri="{FF2B5EF4-FFF2-40B4-BE49-F238E27FC236}">
                <a16:creationId xmlns:a16="http://schemas.microsoft.com/office/drawing/2014/main" id="{DCC111CA-A905-4505-936D-1B85F0FC02B0}"/>
              </a:ext>
            </a:extLst>
          </p:cNvPr>
          <p:cNvSpPr>
            <a:spLocks noGrp="1"/>
          </p:cNvSpPr>
          <p:nvPr>
            <p:ph type="ftr" sz="quarter" idx="11"/>
          </p:nvPr>
        </p:nvSpPr>
        <p:spPr/>
        <p:txBody>
          <a:bodyPr/>
          <a:lstStyle/>
          <a:p>
            <a:pPr>
              <a:defRPr/>
            </a:pPr>
            <a:r>
              <a:rPr lang="fr-FR"/>
              <a:t>Réalisation RECA - INRAN</a:t>
            </a:r>
          </a:p>
        </p:txBody>
      </p:sp>
    </p:spTree>
    <p:extLst>
      <p:ext uri="{BB962C8B-B14F-4D97-AF65-F5344CB8AC3E}">
        <p14:creationId xmlns:p14="http://schemas.microsoft.com/office/powerpoint/2010/main" val="4112121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4">
            <a:extLst>
              <a:ext uri="{FF2B5EF4-FFF2-40B4-BE49-F238E27FC236}">
                <a16:creationId xmlns:a16="http://schemas.microsoft.com/office/drawing/2014/main" id="{3B9BC1D0-4DB8-48A0-BDDA-9EA15FF8D2AE}"/>
              </a:ext>
            </a:extLst>
          </p:cNvPr>
          <p:cNvSpPr>
            <a:spLocks noGrp="1"/>
          </p:cNvSpPr>
          <p:nvPr>
            <p:ph type="title"/>
          </p:nvPr>
        </p:nvSpPr>
        <p:spPr/>
        <p:txBody>
          <a:bodyPr/>
          <a:lstStyle/>
          <a:p>
            <a:pPr algn="l" eaLnBrk="1" hangingPunct="1"/>
            <a:r>
              <a:rPr lang="fr-FR" altLang="fr-FR" sz="2400"/>
              <a:t>Cette chenille existe depuis longtemps au Niger (toutes régions).</a:t>
            </a:r>
            <a:br>
              <a:rPr lang="fr-FR" altLang="fr-FR" sz="2400"/>
            </a:br>
            <a:r>
              <a:rPr lang="fr-FR" altLang="fr-FR" sz="2400"/>
              <a:t>Elle fait des gros trous dans les tomates.</a:t>
            </a:r>
          </a:p>
        </p:txBody>
      </p:sp>
      <p:pic>
        <p:nvPicPr>
          <p:cNvPr id="29699" name="Picture 2">
            <a:extLst>
              <a:ext uri="{FF2B5EF4-FFF2-40B4-BE49-F238E27FC236}">
                <a16:creationId xmlns:a16="http://schemas.microsoft.com/office/drawing/2014/main" id="{EAB1623C-8FCE-43C1-9198-E2CCAF0536A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03388" y="1700213"/>
            <a:ext cx="8856662" cy="4729162"/>
          </a:xfrm>
        </p:spPr>
      </p:pic>
      <p:sp>
        <p:nvSpPr>
          <p:cNvPr id="2" name="Espace réservé du pied de page 1">
            <a:extLst>
              <a:ext uri="{FF2B5EF4-FFF2-40B4-BE49-F238E27FC236}">
                <a16:creationId xmlns:a16="http://schemas.microsoft.com/office/drawing/2014/main" id="{2982A0B4-E86C-4B49-909E-3EB8B359B3C1}"/>
              </a:ext>
            </a:extLst>
          </p:cNvPr>
          <p:cNvSpPr>
            <a:spLocks noGrp="1"/>
          </p:cNvSpPr>
          <p:nvPr>
            <p:ph type="ftr" sz="quarter" idx="11"/>
          </p:nvPr>
        </p:nvSpPr>
        <p:spPr/>
        <p:txBody>
          <a:bodyPr/>
          <a:lstStyle/>
          <a:p>
            <a:pPr>
              <a:defRPr/>
            </a:pPr>
            <a:r>
              <a:rPr lang="fr-FR"/>
              <a:t>Réalisation RECA - INRAN</a:t>
            </a:r>
          </a:p>
        </p:txBody>
      </p:sp>
      <p:sp>
        <p:nvSpPr>
          <p:cNvPr id="29701" name="Espace réservé du numéro de diapositive 2">
            <a:extLst>
              <a:ext uri="{FF2B5EF4-FFF2-40B4-BE49-F238E27FC236}">
                <a16:creationId xmlns:a16="http://schemas.microsoft.com/office/drawing/2014/main" id="{BB8038C4-E44F-4A72-A006-5FE5943B4E3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2377D04-E4CD-4603-9302-3A96F6861F1D}" type="slidenum">
              <a:rPr lang="fr-FR" altLang="fr-FR" sz="1200">
                <a:solidFill>
                  <a:srgbClr val="898989"/>
                </a:solidFill>
              </a:rPr>
              <a:pPr>
                <a:spcBef>
                  <a:spcPct val="0"/>
                </a:spcBef>
                <a:buFontTx/>
                <a:buNone/>
              </a:pPr>
              <a:t>2</a:t>
            </a:fld>
            <a:endParaRPr lang="fr-FR" altLang="fr-FR" sz="1200">
              <a:solidFill>
                <a:srgbClr val="898989"/>
              </a:solidFill>
            </a:endParaRPr>
          </a:p>
        </p:txBody>
      </p:sp>
    </p:spTree>
    <p:extLst>
      <p:ext uri="{BB962C8B-B14F-4D97-AF65-F5344CB8AC3E}">
        <p14:creationId xmlns:p14="http://schemas.microsoft.com/office/powerpoint/2010/main" val="266501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176CD3-7D9E-4941-B9B1-8F1C6682BAB1}"/>
              </a:ext>
            </a:extLst>
          </p:cNvPr>
          <p:cNvSpPr>
            <a:spLocks noGrp="1"/>
          </p:cNvSpPr>
          <p:nvPr>
            <p:ph type="title"/>
          </p:nvPr>
        </p:nvSpPr>
        <p:spPr>
          <a:xfrm>
            <a:off x="1981200" y="274639"/>
            <a:ext cx="8229600" cy="777875"/>
          </a:xfrm>
          <a:ln w="28575">
            <a:solidFill>
              <a:schemeClr val="accent5">
                <a:lumMod val="75000"/>
              </a:schemeClr>
            </a:solidFill>
          </a:ln>
        </p:spPr>
        <p:txBody>
          <a:bodyPr/>
          <a:lstStyle/>
          <a:p>
            <a:pPr>
              <a:defRPr/>
            </a:pPr>
            <a:r>
              <a:rPr lang="fr-FR" sz="2800" b="1" dirty="0"/>
              <a:t>Les méthodes de lutte possibles</a:t>
            </a:r>
            <a:r>
              <a:rPr lang="fr-FR" sz="2800" dirty="0"/>
              <a:t> </a:t>
            </a:r>
          </a:p>
        </p:txBody>
      </p:sp>
      <p:sp>
        <p:nvSpPr>
          <p:cNvPr id="65539" name="Espace réservé du contenu 2">
            <a:extLst>
              <a:ext uri="{FF2B5EF4-FFF2-40B4-BE49-F238E27FC236}">
                <a16:creationId xmlns:a16="http://schemas.microsoft.com/office/drawing/2014/main" id="{BF13BBB9-5FFA-4835-A67C-6A2D6C84EFF7}"/>
              </a:ext>
            </a:extLst>
          </p:cNvPr>
          <p:cNvSpPr>
            <a:spLocks noGrp="1"/>
          </p:cNvSpPr>
          <p:nvPr>
            <p:ph sz="half" idx="1"/>
          </p:nvPr>
        </p:nvSpPr>
        <p:spPr>
          <a:xfrm>
            <a:off x="1981200" y="1196975"/>
            <a:ext cx="4038600" cy="4929188"/>
          </a:xfrm>
        </p:spPr>
        <p:txBody>
          <a:bodyPr/>
          <a:lstStyle/>
          <a:p>
            <a:r>
              <a:rPr lang="fr-FR" altLang="fr-FR" sz="2400" b="1"/>
              <a:t>L’hygiène des parcelles en éliminant les débris des cultures</a:t>
            </a:r>
            <a:r>
              <a:rPr lang="fr-FR" altLang="fr-FR" sz="2400"/>
              <a:t> ; </a:t>
            </a:r>
          </a:p>
          <a:p>
            <a:r>
              <a:rPr lang="fr-FR" altLang="fr-FR" sz="2400" b="1"/>
              <a:t>Faire un désherbage</a:t>
            </a:r>
            <a:r>
              <a:rPr lang="fr-FR" altLang="fr-FR" sz="2400"/>
              <a:t> </a:t>
            </a:r>
            <a:r>
              <a:rPr lang="fr-FR" altLang="fr-FR" sz="2400" b="1"/>
              <a:t>autour des parcelles</a:t>
            </a:r>
            <a:r>
              <a:rPr lang="fr-FR" altLang="fr-FR" sz="2400"/>
              <a:t> pour supprimer les plantes sauvages qui peuvent abriter des œufs et des chenilles ;</a:t>
            </a:r>
          </a:p>
          <a:p>
            <a:r>
              <a:rPr lang="fr-FR" altLang="fr-FR" sz="2400" b="1"/>
              <a:t>La surveillance des populations</a:t>
            </a:r>
            <a:r>
              <a:rPr lang="fr-FR" altLang="fr-FR" sz="2400"/>
              <a:t> de </a:t>
            </a:r>
            <a:r>
              <a:rPr lang="fr-FR" altLang="fr-FR" sz="2400" i="1"/>
              <a:t>Tuta absoluta</a:t>
            </a:r>
            <a:r>
              <a:rPr lang="fr-FR" altLang="fr-FR" sz="2400"/>
              <a:t> par l’observation des plants.</a:t>
            </a:r>
          </a:p>
          <a:p>
            <a:endParaRPr lang="fr-FR" altLang="fr-FR"/>
          </a:p>
        </p:txBody>
      </p:sp>
      <p:sp>
        <p:nvSpPr>
          <p:cNvPr id="65540" name="Espace réservé du contenu 3">
            <a:extLst>
              <a:ext uri="{FF2B5EF4-FFF2-40B4-BE49-F238E27FC236}">
                <a16:creationId xmlns:a16="http://schemas.microsoft.com/office/drawing/2014/main" id="{77905B29-11F0-456E-AC13-266ED650992F}"/>
              </a:ext>
            </a:extLst>
          </p:cNvPr>
          <p:cNvSpPr>
            <a:spLocks noGrp="1"/>
          </p:cNvSpPr>
          <p:nvPr>
            <p:ph sz="half" idx="2"/>
          </p:nvPr>
        </p:nvSpPr>
        <p:spPr>
          <a:xfrm>
            <a:off x="6172200" y="1196975"/>
            <a:ext cx="4038600" cy="4929188"/>
          </a:xfrm>
        </p:spPr>
        <p:txBody>
          <a:bodyPr/>
          <a:lstStyle/>
          <a:p>
            <a:r>
              <a:rPr lang="fr-FR" altLang="fr-FR" sz="2400" b="1"/>
              <a:t>Elimination par le feu ou enfouissement profond</a:t>
            </a:r>
            <a:r>
              <a:rPr lang="fr-FR" altLang="fr-FR" sz="2400"/>
              <a:t> des feuilles et des tiges attaquées pour détruire les chenilles et éviter qu’elles finissent leur cycle et donnent des papillons qui pourront se reproduire (une femelle donnera plus de 200 œufs) ;</a:t>
            </a:r>
          </a:p>
          <a:p>
            <a:r>
              <a:rPr lang="fr-FR" altLang="fr-FR" sz="2400" b="1"/>
              <a:t>Utilisation de pesticides</a:t>
            </a:r>
            <a:r>
              <a:rPr lang="fr-FR" altLang="fr-FR" sz="2400"/>
              <a:t>.</a:t>
            </a:r>
          </a:p>
          <a:p>
            <a:endParaRPr lang="fr-FR" altLang="fr-FR" sz="2400"/>
          </a:p>
        </p:txBody>
      </p:sp>
      <p:sp>
        <p:nvSpPr>
          <p:cNvPr id="65541" name="Espace réservé du numéro de diapositive 5">
            <a:extLst>
              <a:ext uri="{FF2B5EF4-FFF2-40B4-BE49-F238E27FC236}">
                <a16:creationId xmlns:a16="http://schemas.microsoft.com/office/drawing/2014/main" id="{C3CDD229-E895-4616-BC29-2684580D6A4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C046F45-CC6B-485D-9807-592516342D15}" type="slidenum">
              <a:rPr lang="fr-FR" altLang="fr-FR" sz="1200">
                <a:solidFill>
                  <a:srgbClr val="898989"/>
                </a:solidFill>
              </a:rPr>
              <a:pPr>
                <a:spcBef>
                  <a:spcPct val="0"/>
                </a:spcBef>
                <a:buFontTx/>
                <a:buNone/>
              </a:pPr>
              <a:t>20</a:t>
            </a:fld>
            <a:endParaRPr lang="fr-FR" altLang="fr-FR" sz="1200">
              <a:solidFill>
                <a:srgbClr val="898989"/>
              </a:solidFill>
            </a:endParaRPr>
          </a:p>
        </p:txBody>
      </p:sp>
      <p:sp>
        <p:nvSpPr>
          <p:cNvPr id="3" name="Espace réservé du pied de page 2">
            <a:extLst>
              <a:ext uri="{FF2B5EF4-FFF2-40B4-BE49-F238E27FC236}">
                <a16:creationId xmlns:a16="http://schemas.microsoft.com/office/drawing/2014/main" id="{378B58D2-9092-4B16-B959-8853FF9BA4A9}"/>
              </a:ext>
            </a:extLst>
          </p:cNvPr>
          <p:cNvSpPr>
            <a:spLocks noGrp="1"/>
          </p:cNvSpPr>
          <p:nvPr>
            <p:ph type="ftr" sz="quarter" idx="11"/>
          </p:nvPr>
        </p:nvSpPr>
        <p:spPr/>
        <p:txBody>
          <a:bodyPr/>
          <a:lstStyle/>
          <a:p>
            <a:pPr>
              <a:defRPr/>
            </a:pPr>
            <a:r>
              <a:rPr lang="fr-FR"/>
              <a:t>Réalisation RECA - INRAN</a:t>
            </a:r>
          </a:p>
        </p:txBody>
      </p:sp>
    </p:spTree>
    <p:extLst>
      <p:ext uri="{BB962C8B-B14F-4D97-AF65-F5344CB8AC3E}">
        <p14:creationId xmlns:p14="http://schemas.microsoft.com/office/powerpoint/2010/main" val="1235872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re 1">
            <a:extLst>
              <a:ext uri="{FF2B5EF4-FFF2-40B4-BE49-F238E27FC236}">
                <a16:creationId xmlns:a16="http://schemas.microsoft.com/office/drawing/2014/main" id="{F1CF7EF9-13EA-4705-9C8B-1B668C244AE2}"/>
              </a:ext>
            </a:extLst>
          </p:cNvPr>
          <p:cNvSpPr>
            <a:spLocks noGrp="1"/>
          </p:cNvSpPr>
          <p:nvPr>
            <p:ph type="title"/>
          </p:nvPr>
        </p:nvSpPr>
        <p:spPr>
          <a:xfrm>
            <a:off x="1981200" y="274639"/>
            <a:ext cx="8229600" cy="777875"/>
          </a:xfrm>
          <a:ln w="28575">
            <a:solidFill>
              <a:srgbClr val="0070C0"/>
            </a:solidFill>
            <a:miter lim="800000"/>
            <a:headEnd/>
            <a:tailEnd/>
          </a:ln>
        </p:spPr>
        <p:txBody>
          <a:bodyPr/>
          <a:lstStyle/>
          <a:p>
            <a:r>
              <a:rPr lang="fr-FR" altLang="fr-FR" sz="2800" b="1"/>
              <a:t>Les traitements pesticides</a:t>
            </a:r>
          </a:p>
        </p:txBody>
      </p:sp>
      <p:sp>
        <p:nvSpPr>
          <p:cNvPr id="67587" name="Espace réservé du contenu 2">
            <a:extLst>
              <a:ext uri="{FF2B5EF4-FFF2-40B4-BE49-F238E27FC236}">
                <a16:creationId xmlns:a16="http://schemas.microsoft.com/office/drawing/2014/main" id="{68F300E8-521D-4696-8CC7-1D7ECE10B8C0}"/>
              </a:ext>
            </a:extLst>
          </p:cNvPr>
          <p:cNvSpPr>
            <a:spLocks noGrp="1"/>
          </p:cNvSpPr>
          <p:nvPr>
            <p:ph sz="half" idx="1"/>
          </p:nvPr>
        </p:nvSpPr>
        <p:spPr>
          <a:xfrm>
            <a:off x="1981200" y="1125539"/>
            <a:ext cx="4038600" cy="5000625"/>
          </a:xfrm>
        </p:spPr>
        <p:txBody>
          <a:bodyPr/>
          <a:lstStyle/>
          <a:p>
            <a:r>
              <a:rPr lang="fr-FR" altLang="fr-FR" sz="2400"/>
              <a:t>Biopesticides aucune information sur leur efficacité (essayer en préventif) ;</a:t>
            </a:r>
          </a:p>
          <a:p>
            <a:r>
              <a:rPr lang="fr-FR" altLang="fr-FR" sz="2400" b="1"/>
              <a:t>Peu de produits sont efficaces sur ce ravageur </a:t>
            </a:r>
            <a:r>
              <a:rPr lang="fr-FR" altLang="fr-FR" sz="2400"/>
              <a:t>car il est toujours </a:t>
            </a:r>
            <a:r>
              <a:rPr lang="fr-FR" altLang="fr-FR" sz="2400" u="sng"/>
              <a:t>dans la plante</a:t>
            </a:r>
            <a:r>
              <a:rPr lang="fr-FR" altLang="fr-FR" sz="2400"/>
              <a:t>.</a:t>
            </a:r>
          </a:p>
          <a:p>
            <a:r>
              <a:rPr lang="fr-FR" altLang="fr-FR" sz="2400"/>
              <a:t>En Afrique du Nord, un insecticide chimique est conseillé dès qu’une plante sur cinq présente une larve vivante.</a:t>
            </a:r>
          </a:p>
          <a:p>
            <a:endParaRPr lang="fr-FR" altLang="fr-FR" sz="2400"/>
          </a:p>
        </p:txBody>
      </p:sp>
      <p:sp>
        <p:nvSpPr>
          <p:cNvPr id="67588" name="Espace réservé du contenu 3">
            <a:extLst>
              <a:ext uri="{FF2B5EF4-FFF2-40B4-BE49-F238E27FC236}">
                <a16:creationId xmlns:a16="http://schemas.microsoft.com/office/drawing/2014/main" id="{4760944A-9E26-490F-9453-0AF34A5DF387}"/>
              </a:ext>
            </a:extLst>
          </p:cNvPr>
          <p:cNvSpPr>
            <a:spLocks noGrp="1"/>
          </p:cNvSpPr>
          <p:nvPr>
            <p:ph sz="half" idx="2"/>
          </p:nvPr>
        </p:nvSpPr>
        <p:spPr>
          <a:xfrm>
            <a:off x="6172200" y="1125538"/>
            <a:ext cx="4038600" cy="5327650"/>
          </a:xfrm>
        </p:spPr>
        <p:txBody>
          <a:bodyPr/>
          <a:lstStyle/>
          <a:p>
            <a:r>
              <a:rPr lang="fr-FR" altLang="fr-FR" sz="2400"/>
              <a:t>Plusieurs matières actives ont donné des résultats dans d’autres pays et peuvent être utilisées : l’Acétamipride, l’Indoxacarbe et l’Abamectine.</a:t>
            </a:r>
          </a:p>
          <a:p>
            <a:r>
              <a:rPr lang="fr-FR" altLang="fr-FR" sz="2400"/>
              <a:t>Ces matières actives sont disponibles au Niger avec des produits commerciaux homologués. </a:t>
            </a:r>
          </a:p>
          <a:p>
            <a:r>
              <a:rPr lang="fr-FR" altLang="fr-FR" sz="2400"/>
              <a:t>Le délai entre deux traitements est de 10 à 14 jours.</a:t>
            </a:r>
          </a:p>
          <a:p>
            <a:endParaRPr lang="fr-FR" altLang="fr-FR" sz="2400"/>
          </a:p>
        </p:txBody>
      </p:sp>
      <p:sp>
        <p:nvSpPr>
          <p:cNvPr id="67589" name="Espace réservé du numéro de diapositive 5">
            <a:extLst>
              <a:ext uri="{FF2B5EF4-FFF2-40B4-BE49-F238E27FC236}">
                <a16:creationId xmlns:a16="http://schemas.microsoft.com/office/drawing/2014/main" id="{04ABFE53-0F0A-426A-A13D-D50F3F84BB0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933679D-FA26-4AA6-8346-0C8B3E161380}" type="slidenum">
              <a:rPr lang="fr-FR" altLang="fr-FR" sz="1200">
                <a:solidFill>
                  <a:srgbClr val="898989"/>
                </a:solidFill>
              </a:rPr>
              <a:pPr>
                <a:spcBef>
                  <a:spcPct val="0"/>
                </a:spcBef>
                <a:buFontTx/>
                <a:buNone/>
              </a:pPr>
              <a:t>21</a:t>
            </a:fld>
            <a:endParaRPr lang="fr-FR" altLang="fr-FR" sz="1200">
              <a:solidFill>
                <a:srgbClr val="898989"/>
              </a:solidFill>
            </a:endParaRPr>
          </a:p>
        </p:txBody>
      </p:sp>
      <p:sp>
        <p:nvSpPr>
          <p:cNvPr id="2" name="Espace réservé du pied de page 1">
            <a:extLst>
              <a:ext uri="{FF2B5EF4-FFF2-40B4-BE49-F238E27FC236}">
                <a16:creationId xmlns:a16="http://schemas.microsoft.com/office/drawing/2014/main" id="{019648AD-B6DD-418B-897C-26731D984C89}"/>
              </a:ext>
            </a:extLst>
          </p:cNvPr>
          <p:cNvSpPr>
            <a:spLocks noGrp="1"/>
          </p:cNvSpPr>
          <p:nvPr>
            <p:ph type="ftr" sz="quarter" idx="11"/>
          </p:nvPr>
        </p:nvSpPr>
        <p:spPr/>
        <p:txBody>
          <a:bodyPr/>
          <a:lstStyle/>
          <a:p>
            <a:pPr>
              <a:defRPr/>
            </a:pPr>
            <a:r>
              <a:rPr lang="fr-FR"/>
              <a:t>Réalisation RECA - INRAN</a:t>
            </a:r>
          </a:p>
        </p:txBody>
      </p:sp>
    </p:spTree>
    <p:extLst>
      <p:ext uri="{BB962C8B-B14F-4D97-AF65-F5344CB8AC3E}">
        <p14:creationId xmlns:p14="http://schemas.microsoft.com/office/powerpoint/2010/main" val="3888597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re 1">
            <a:extLst>
              <a:ext uri="{FF2B5EF4-FFF2-40B4-BE49-F238E27FC236}">
                <a16:creationId xmlns:a16="http://schemas.microsoft.com/office/drawing/2014/main" id="{3EC14352-F6F5-45AD-BFE4-DA03F215B5A9}"/>
              </a:ext>
            </a:extLst>
          </p:cNvPr>
          <p:cNvSpPr>
            <a:spLocks noGrp="1"/>
          </p:cNvSpPr>
          <p:nvPr>
            <p:ph type="title"/>
          </p:nvPr>
        </p:nvSpPr>
        <p:spPr>
          <a:xfrm>
            <a:off x="1981200" y="188913"/>
            <a:ext cx="8229600" cy="576262"/>
          </a:xfrm>
        </p:spPr>
        <p:txBody>
          <a:bodyPr/>
          <a:lstStyle/>
          <a:p>
            <a:r>
              <a:rPr lang="fr-FR" altLang="fr-FR" sz="2400" b="1"/>
              <a:t>Distinguer les attaques de la noctuelle et de la mineuse </a:t>
            </a:r>
            <a:endParaRPr lang="fr-FR" altLang="fr-FR" sz="2400"/>
          </a:p>
        </p:txBody>
      </p:sp>
      <p:sp>
        <p:nvSpPr>
          <p:cNvPr id="69635" name="Espace réservé du contenu 2">
            <a:extLst>
              <a:ext uri="{FF2B5EF4-FFF2-40B4-BE49-F238E27FC236}">
                <a16:creationId xmlns:a16="http://schemas.microsoft.com/office/drawing/2014/main" id="{DC63ED7D-15A4-4985-9EE0-6E5918D231CE}"/>
              </a:ext>
            </a:extLst>
          </p:cNvPr>
          <p:cNvSpPr>
            <a:spLocks noGrp="1"/>
          </p:cNvSpPr>
          <p:nvPr>
            <p:ph sz="half" idx="1"/>
          </p:nvPr>
        </p:nvSpPr>
        <p:spPr/>
        <p:txBody>
          <a:bodyPr/>
          <a:lstStyle/>
          <a:p>
            <a:endParaRPr lang="en-US" altLang="fr-FR"/>
          </a:p>
        </p:txBody>
      </p:sp>
      <p:sp>
        <p:nvSpPr>
          <p:cNvPr id="69636" name="Espace réservé du contenu 3">
            <a:extLst>
              <a:ext uri="{FF2B5EF4-FFF2-40B4-BE49-F238E27FC236}">
                <a16:creationId xmlns:a16="http://schemas.microsoft.com/office/drawing/2014/main" id="{ECF09795-3E55-4F4E-88BD-F137BCF404AE}"/>
              </a:ext>
            </a:extLst>
          </p:cNvPr>
          <p:cNvSpPr>
            <a:spLocks noGrp="1"/>
          </p:cNvSpPr>
          <p:nvPr>
            <p:ph sz="half" idx="2"/>
          </p:nvPr>
        </p:nvSpPr>
        <p:spPr/>
        <p:txBody>
          <a:bodyPr/>
          <a:lstStyle/>
          <a:p>
            <a:endParaRPr lang="en-US" altLang="fr-FR"/>
          </a:p>
        </p:txBody>
      </p:sp>
      <p:sp>
        <p:nvSpPr>
          <p:cNvPr id="69637" name="Espace réservé du numéro de diapositive 5">
            <a:extLst>
              <a:ext uri="{FF2B5EF4-FFF2-40B4-BE49-F238E27FC236}">
                <a16:creationId xmlns:a16="http://schemas.microsoft.com/office/drawing/2014/main" id="{EA925F0B-39BD-422D-BD3F-1A5E001FE51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E36AD84-D657-418A-9803-374A1CF4ACE4}" type="slidenum">
              <a:rPr lang="fr-FR" altLang="fr-FR" sz="1200">
                <a:solidFill>
                  <a:srgbClr val="898989"/>
                </a:solidFill>
              </a:rPr>
              <a:pPr>
                <a:spcBef>
                  <a:spcPct val="0"/>
                </a:spcBef>
                <a:buFontTx/>
                <a:buNone/>
              </a:pPr>
              <a:t>22</a:t>
            </a:fld>
            <a:endParaRPr lang="fr-FR" altLang="fr-FR" sz="1200">
              <a:solidFill>
                <a:srgbClr val="898989"/>
              </a:solidFill>
            </a:endParaRPr>
          </a:p>
        </p:txBody>
      </p:sp>
      <p:pic>
        <p:nvPicPr>
          <p:cNvPr id="69638" name="Picture 2">
            <a:extLst>
              <a:ext uri="{FF2B5EF4-FFF2-40B4-BE49-F238E27FC236}">
                <a16:creationId xmlns:a16="http://schemas.microsoft.com/office/drawing/2014/main" id="{FA3D1128-176B-4184-8F73-87FE0E9F50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765176"/>
            <a:ext cx="847725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Picture 3">
            <a:extLst>
              <a:ext uri="{FF2B5EF4-FFF2-40B4-BE49-F238E27FC236}">
                <a16:creationId xmlns:a16="http://schemas.microsoft.com/office/drawing/2014/main" id="{FD69754B-13E8-43E9-BE4E-9F5A4DD743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389" y="4221164"/>
            <a:ext cx="8715375"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a:extLst>
              <a:ext uri="{FF2B5EF4-FFF2-40B4-BE49-F238E27FC236}">
                <a16:creationId xmlns:a16="http://schemas.microsoft.com/office/drawing/2014/main" id="{7F3B70AF-CBA3-4495-A98B-C10498CF2B44}"/>
              </a:ext>
            </a:extLst>
          </p:cNvPr>
          <p:cNvSpPr>
            <a:spLocks noGrp="1"/>
          </p:cNvSpPr>
          <p:nvPr>
            <p:ph type="ftr" sz="quarter" idx="11"/>
          </p:nvPr>
        </p:nvSpPr>
        <p:spPr/>
        <p:txBody>
          <a:bodyPr/>
          <a:lstStyle/>
          <a:p>
            <a:pPr>
              <a:defRPr/>
            </a:pPr>
            <a:r>
              <a:rPr lang="fr-FR"/>
              <a:t>Réalisation RECA - INRAN</a:t>
            </a:r>
          </a:p>
        </p:txBody>
      </p:sp>
    </p:spTree>
    <p:extLst>
      <p:ext uri="{BB962C8B-B14F-4D97-AF65-F5344CB8AC3E}">
        <p14:creationId xmlns:p14="http://schemas.microsoft.com/office/powerpoint/2010/main" val="2451148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a:extLst>
              <a:ext uri="{FF2B5EF4-FFF2-40B4-BE49-F238E27FC236}">
                <a16:creationId xmlns:a16="http://schemas.microsoft.com/office/drawing/2014/main" id="{A4251F29-235E-45C6-90E5-BD8B24820534}"/>
              </a:ext>
            </a:extLst>
          </p:cNvPr>
          <p:cNvSpPr>
            <a:spLocks noGrp="1"/>
          </p:cNvSpPr>
          <p:nvPr>
            <p:ph type="title"/>
          </p:nvPr>
        </p:nvSpPr>
        <p:spPr>
          <a:xfrm>
            <a:off x="1981200" y="333375"/>
            <a:ext cx="8229600" cy="719138"/>
          </a:xfrm>
          <a:solidFill>
            <a:schemeClr val="accent1">
              <a:lumMod val="20000"/>
              <a:lumOff val="80000"/>
            </a:schemeClr>
          </a:solidFill>
        </p:spPr>
        <p:txBody>
          <a:bodyPr/>
          <a:lstStyle/>
          <a:p>
            <a:pPr eaLnBrk="1" hangingPunct="1">
              <a:defRPr/>
            </a:pPr>
            <a:r>
              <a:rPr lang="fr-FR" sz="2800" b="1" dirty="0"/>
              <a:t>La connaissez vous ?</a:t>
            </a:r>
            <a:endParaRPr lang="fr-FR" sz="2800" dirty="0"/>
          </a:p>
        </p:txBody>
      </p:sp>
      <p:sp>
        <p:nvSpPr>
          <p:cNvPr id="31747" name="Espace réservé du contenu 2">
            <a:extLst>
              <a:ext uri="{FF2B5EF4-FFF2-40B4-BE49-F238E27FC236}">
                <a16:creationId xmlns:a16="http://schemas.microsoft.com/office/drawing/2014/main" id="{A6C8E9F1-0945-4B9E-8A5F-6E7679D6F791}"/>
              </a:ext>
            </a:extLst>
          </p:cNvPr>
          <p:cNvSpPr>
            <a:spLocks noGrp="1"/>
          </p:cNvSpPr>
          <p:nvPr>
            <p:ph sz="half" idx="1"/>
          </p:nvPr>
        </p:nvSpPr>
        <p:spPr>
          <a:xfrm>
            <a:off x="1847850" y="1600201"/>
            <a:ext cx="4464050" cy="4525963"/>
          </a:xfrm>
        </p:spPr>
        <p:txBody>
          <a:bodyPr/>
          <a:lstStyle/>
          <a:p>
            <a:pPr eaLnBrk="1" hangingPunct="1"/>
            <a:r>
              <a:rPr lang="fr-FR" altLang="fr-FR" sz="2400"/>
              <a:t>Est-elle présente dans vos parcelles ?</a:t>
            </a:r>
          </a:p>
          <a:p>
            <a:pPr eaLnBrk="1" hangingPunct="1"/>
            <a:r>
              <a:rPr lang="fr-FR" altLang="fr-FR" sz="2400"/>
              <a:t>Fait-elle beaucoup de dégâts ?</a:t>
            </a:r>
          </a:p>
          <a:p>
            <a:pPr eaLnBrk="1" hangingPunct="1"/>
            <a:r>
              <a:rPr lang="fr-FR" altLang="fr-FR" sz="2400"/>
              <a:t>Quels mois est-elle présente ?</a:t>
            </a:r>
          </a:p>
          <a:p>
            <a:pPr eaLnBrk="1" hangingPunct="1"/>
            <a:r>
              <a:rPr lang="fr-FR" altLang="fr-FR" sz="2400"/>
              <a:t>Que faites-vous pour lutter contre cette chenille ?</a:t>
            </a:r>
          </a:p>
          <a:p>
            <a:pPr eaLnBrk="1" hangingPunct="1"/>
            <a:r>
              <a:rPr lang="fr-FR" altLang="fr-FR" sz="2400"/>
              <a:t>Êtes- vous obligé de traiter avec des pesticides ?</a:t>
            </a:r>
          </a:p>
        </p:txBody>
      </p:sp>
      <p:pic>
        <p:nvPicPr>
          <p:cNvPr id="31748" name="Picture 2" descr="C:\Users\Patrick Delmas\Favorites\Images\Niger\Region_Zinder\Zinder_fevrier\Tomate_HA.JPG">
            <a:extLst>
              <a:ext uri="{FF2B5EF4-FFF2-40B4-BE49-F238E27FC236}">
                <a16:creationId xmlns:a16="http://schemas.microsoft.com/office/drawing/2014/main" id="{4ACBDC65-5819-42BB-99D0-3784B6D425D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321426" y="1600200"/>
            <a:ext cx="3960813" cy="3708400"/>
          </a:xfrm>
        </p:spPr>
      </p:pic>
      <p:sp>
        <p:nvSpPr>
          <p:cNvPr id="2" name="Espace réservé du pied de page 1">
            <a:extLst>
              <a:ext uri="{FF2B5EF4-FFF2-40B4-BE49-F238E27FC236}">
                <a16:creationId xmlns:a16="http://schemas.microsoft.com/office/drawing/2014/main" id="{7618E32C-98BA-437C-9F42-C40F10D074C1}"/>
              </a:ext>
            </a:extLst>
          </p:cNvPr>
          <p:cNvSpPr>
            <a:spLocks noGrp="1"/>
          </p:cNvSpPr>
          <p:nvPr>
            <p:ph type="ftr" sz="quarter" idx="11"/>
          </p:nvPr>
        </p:nvSpPr>
        <p:spPr/>
        <p:txBody>
          <a:bodyPr/>
          <a:lstStyle/>
          <a:p>
            <a:pPr>
              <a:defRPr/>
            </a:pPr>
            <a:r>
              <a:rPr lang="fr-FR"/>
              <a:t>Réalisation RECA - INRAN</a:t>
            </a:r>
          </a:p>
        </p:txBody>
      </p:sp>
      <p:sp>
        <p:nvSpPr>
          <p:cNvPr id="31750" name="Espace réservé du numéro de diapositive 2">
            <a:extLst>
              <a:ext uri="{FF2B5EF4-FFF2-40B4-BE49-F238E27FC236}">
                <a16:creationId xmlns:a16="http://schemas.microsoft.com/office/drawing/2014/main" id="{E94C3F09-CC3D-4ADD-9DC9-4CC8FA80BE3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1DF53FC-E0AC-4060-9E33-7C1F297C7AA0}" type="slidenum">
              <a:rPr lang="fr-FR" altLang="fr-FR" sz="1200">
                <a:solidFill>
                  <a:srgbClr val="898989"/>
                </a:solidFill>
              </a:rPr>
              <a:pPr>
                <a:spcBef>
                  <a:spcPct val="0"/>
                </a:spcBef>
                <a:buFontTx/>
                <a:buNone/>
              </a:pPr>
              <a:t>3</a:t>
            </a:fld>
            <a:endParaRPr lang="fr-FR" altLang="fr-FR" sz="1200">
              <a:solidFill>
                <a:srgbClr val="898989"/>
              </a:solidFill>
            </a:endParaRPr>
          </a:p>
        </p:txBody>
      </p:sp>
    </p:spTree>
    <p:extLst>
      <p:ext uri="{BB962C8B-B14F-4D97-AF65-F5344CB8AC3E}">
        <p14:creationId xmlns:p14="http://schemas.microsoft.com/office/powerpoint/2010/main" val="346184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a:extLst>
              <a:ext uri="{FF2B5EF4-FFF2-40B4-BE49-F238E27FC236}">
                <a16:creationId xmlns:a16="http://schemas.microsoft.com/office/drawing/2014/main" id="{66C51C57-A162-4131-9DF1-454D4860DAA6}"/>
              </a:ext>
            </a:extLst>
          </p:cNvPr>
          <p:cNvSpPr>
            <a:spLocks noGrp="1"/>
          </p:cNvSpPr>
          <p:nvPr>
            <p:ph type="title"/>
          </p:nvPr>
        </p:nvSpPr>
        <p:spPr>
          <a:xfrm>
            <a:off x="1981200" y="274638"/>
            <a:ext cx="8229600" cy="850900"/>
          </a:xfrm>
          <a:ln w="28575">
            <a:solidFill>
              <a:schemeClr val="tx1"/>
            </a:solidFill>
            <a:miter lim="800000"/>
            <a:headEnd/>
            <a:tailEnd/>
          </a:ln>
        </p:spPr>
        <p:txBody>
          <a:bodyPr/>
          <a:lstStyle/>
          <a:p>
            <a:r>
              <a:rPr lang="fr-FR" altLang="fr-FR" sz="2800" b="1"/>
              <a:t>C’est la noctuelle de la tomate : </a:t>
            </a:r>
            <a:r>
              <a:rPr lang="fr-FR" altLang="fr-FR" sz="2800" b="1" i="1"/>
              <a:t>Helicoverpa armigera</a:t>
            </a:r>
          </a:p>
        </p:txBody>
      </p:sp>
      <p:sp>
        <p:nvSpPr>
          <p:cNvPr id="4" name="Espace réservé du contenu 3">
            <a:extLst>
              <a:ext uri="{FF2B5EF4-FFF2-40B4-BE49-F238E27FC236}">
                <a16:creationId xmlns:a16="http://schemas.microsoft.com/office/drawing/2014/main" id="{91BA253C-8088-41C1-9FB4-2610AE7D0BA4}"/>
              </a:ext>
            </a:extLst>
          </p:cNvPr>
          <p:cNvSpPr>
            <a:spLocks noGrp="1"/>
          </p:cNvSpPr>
          <p:nvPr>
            <p:ph sz="half" idx="2"/>
          </p:nvPr>
        </p:nvSpPr>
        <p:spPr>
          <a:xfrm>
            <a:off x="6172201" y="1341438"/>
            <a:ext cx="4244975" cy="5111750"/>
          </a:xfrm>
          <a:solidFill>
            <a:schemeClr val="accent1">
              <a:lumMod val="20000"/>
              <a:lumOff val="80000"/>
            </a:schemeClr>
          </a:solidFill>
          <a:ln>
            <a:solidFill>
              <a:schemeClr val="accent6">
                <a:lumMod val="75000"/>
              </a:schemeClr>
            </a:solidFill>
          </a:ln>
        </p:spPr>
        <p:txBody>
          <a:bodyPr/>
          <a:lstStyle/>
          <a:p>
            <a:pPr>
              <a:buFont typeface="Arial" charset="0"/>
              <a:buChar char="•"/>
              <a:defRPr/>
            </a:pPr>
            <a:r>
              <a:rPr lang="fr-FR" sz="2400" dirty="0"/>
              <a:t>La femelle peut pondre 2000 œufs qui éclosent après 2 – 4 jours</a:t>
            </a:r>
          </a:p>
          <a:p>
            <a:pPr>
              <a:buFont typeface="Arial" charset="0"/>
              <a:buChar char="•"/>
              <a:defRPr/>
            </a:pPr>
            <a:r>
              <a:rPr lang="fr-FR" sz="2400" dirty="0"/>
              <a:t>Les œufs donnent des chenilles qui se nourrissent sur les feuilles avant de rentrer dans les fruits</a:t>
            </a:r>
          </a:p>
          <a:p>
            <a:pPr>
              <a:buFont typeface="Arial" charset="0"/>
              <a:buChar char="•"/>
              <a:defRPr/>
            </a:pPr>
            <a:r>
              <a:rPr lang="fr-FR" sz="2400" dirty="0"/>
              <a:t>Les chenilles se transforment en chrysalides dans le sol</a:t>
            </a:r>
          </a:p>
          <a:p>
            <a:pPr>
              <a:buFont typeface="Arial" charset="0"/>
              <a:buChar char="•"/>
              <a:defRPr/>
            </a:pPr>
            <a:r>
              <a:rPr lang="fr-FR" sz="2400" dirty="0"/>
              <a:t>Celles-ci peuvent attendre la culture suivante.</a:t>
            </a:r>
          </a:p>
          <a:p>
            <a:pPr>
              <a:buFont typeface="Arial" charset="0"/>
              <a:buChar char="•"/>
              <a:defRPr/>
            </a:pPr>
            <a:r>
              <a:rPr lang="fr-FR" sz="2400" dirty="0"/>
              <a:t>De l’œuf à l’adulte : autour de 20 jours</a:t>
            </a:r>
          </a:p>
        </p:txBody>
      </p:sp>
      <p:sp>
        <p:nvSpPr>
          <p:cNvPr id="33796" name="Espace réservé du numéro de diapositive 5">
            <a:extLst>
              <a:ext uri="{FF2B5EF4-FFF2-40B4-BE49-F238E27FC236}">
                <a16:creationId xmlns:a16="http://schemas.microsoft.com/office/drawing/2014/main" id="{A787DBA6-C02C-4E14-9AB8-200911CF633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E6290D4-5FFC-43AF-88BE-720C1E0B47F7}" type="slidenum">
              <a:rPr lang="fr-FR" altLang="fr-FR" sz="1200">
                <a:solidFill>
                  <a:srgbClr val="898989"/>
                </a:solidFill>
              </a:rPr>
              <a:pPr>
                <a:spcBef>
                  <a:spcPct val="0"/>
                </a:spcBef>
                <a:buFontTx/>
                <a:buNone/>
              </a:pPr>
              <a:t>4</a:t>
            </a:fld>
            <a:endParaRPr lang="fr-FR" altLang="fr-FR" sz="1200">
              <a:solidFill>
                <a:srgbClr val="898989"/>
              </a:solidFill>
            </a:endParaRPr>
          </a:p>
        </p:txBody>
      </p:sp>
      <p:pic>
        <p:nvPicPr>
          <p:cNvPr id="33797" name="Picture 2">
            <a:extLst>
              <a:ext uri="{FF2B5EF4-FFF2-40B4-BE49-F238E27FC236}">
                <a16:creationId xmlns:a16="http://schemas.microsoft.com/office/drawing/2014/main" id="{C87686CC-516A-4DE7-A3A4-DD60BC43AD36}"/>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74826" y="2276476"/>
            <a:ext cx="4321175" cy="3332163"/>
          </a:xfrm>
          <a:noFill/>
        </p:spPr>
      </p:pic>
      <p:sp>
        <p:nvSpPr>
          <p:cNvPr id="2" name="Espace réservé du pied de page 1">
            <a:extLst>
              <a:ext uri="{FF2B5EF4-FFF2-40B4-BE49-F238E27FC236}">
                <a16:creationId xmlns:a16="http://schemas.microsoft.com/office/drawing/2014/main" id="{FCDD15F0-C59C-48BA-B66B-F795B3770C6E}"/>
              </a:ext>
            </a:extLst>
          </p:cNvPr>
          <p:cNvSpPr>
            <a:spLocks noGrp="1"/>
          </p:cNvSpPr>
          <p:nvPr>
            <p:ph type="ftr" sz="quarter" idx="11"/>
          </p:nvPr>
        </p:nvSpPr>
        <p:spPr/>
        <p:txBody>
          <a:bodyPr/>
          <a:lstStyle/>
          <a:p>
            <a:pPr>
              <a:defRPr/>
            </a:pPr>
            <a:r>
              <a:rPr lang="fr-FR"/>
              <a:t>Réalisation RECA - INRAN</a:t>
            </a:r>
          </a:p>
        </p:txBody>
      </p:sp>
    </p:spTree>
    <p:extLst>
      <p:ext uri="{BB962C8B-B14F-4D97-AF65-F5344CB8AC3E}">
        <p14:creationId xmlns:p14="http://schemas.microsoft.com/office/powerpoint/2010/main" val="771888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a:extLst>
              <a:ext uri="{FF2B5EF4-FFF2-40B4-BE49-F238E27FC236}">
                <a16:creationId xmlns:a16="http://schemas.microsoft.com/office/drawing/2014/main" id="{94F810D0-C425-4DB7-B259-2F189F38EC3C}"/>
              </a:ext>
            </a:extLst>
          </p:cNvPr>
          <p:cNvSpPr>
            <a:spLocks noGrp="1"/>
          </p:cNvSpPr>
          <p:nvPr>
            <p:ph type="title"/>
          </p:nvPr>
        </p:nvSpPr>
        <p:spPr>
          <a:xfrm>
            <a:off x="1981200" y="274638"/>
            <a:ext cx="8229600" cy="863600"/>
          </a:xfrm>
        </p:spPr>
        <p:txBody>
          <a:bodyPr/>
          <a:lstStyle/>
          <a:p>
            <a:r>
              <a:rPr lang="fr-FR" altLang="fr-FR" sz="2800" b="1"/>
              <a:t>La chenille de la noctuelle de la tomate peut présenter des couleurs différentes, toujours avec une bande</a:t>
            </a:r>
          </a:p>
        </p:txBody>
      </p:sp>
      <p:sp>
        <p:nvSpPr>
          <p:cNvPr id="35843" name="Espace réservé du contenu 2">
            <a:extLst>
              <a:ext uri="{FF2B5EF4-FFF2-40B4-BE49-F238E27FC236}">
                <a16:creationId xmlns:a16="http://schemas.microsoft.com/office/drawing/2014/main" id="{6B150493-BA4D-4A8C-A72A-F559FE5EC02C}"/>
              </a:ext>
            </a:extLst>
          </p:cNvPr>
          <p:cNvSpPr>
            <a:spLocks noGrp="1"/>
          </p:cNvSpPr>
          <p:nvPr>
            <p:ph sz="half" idx="1"/>
          </p:nvPr>
        </p:nvSpPr>
        <p:spPr/>
        <p:txBody>
          <a:bodyPr/>
          <a:lstStyle/>
          <a:p>
            <a:endParaRPr lang="fr-FR" altLang="fr-FR"/>
          </a:p>
        </p:txBody>
      </p:sp>
      <p:sp>
        <p:nvSpPr>
          <p:cNvPr id="35844" name="Espace réservé du contenu 3">
            <a:extLst>
              <a:ext uri="{FF2B5EF4-FFF2-40B4-BE49-F238E27FC236}">
                <a16:creationId xmlns:a16="http://schemas.microsoft.com/office/drawing/2014/main" id="{61730699-5F3F-4BFC-BD56-D8C16F14DBDB}"/>
              </a:ext>
            </a:extLst>
          </p:cNvPr>
          <p:cNvSpPr>
            <a:spLocks noGrp="1"/>
          </p:cNvSpPr>
          <p:nvPr>
            <p:ph sz="half" idx="2"/>
          </p:nvPr>
        </p:nvSpPr>
        <p:spPr/>
        <p:txBody>
          <a:bodyPr/>
          <a:lstStyle/>
          <a:p>
            <a:endParaRPr lang="fr-FR" altLang="fr-FR"/>
          </a:p>
        </p:txBody>
      </p:sp>
      <p:sp>
        <p:nvSpPr>
          <p:cNvPr id="5" name="Espace réservé du pied de page 4">
            <a:extLst>
              <a:ext uri="{FF2B5EF4-FFF2-40B4-BE49-F238E27FC236}">
                <a16:creationId xmlns:a16="http://schemas.microsoft.com/office/drawing/2014/main" id="{22BECA04-B9B5-42AB-9913-FEACA0958F85}"/>
              </a:ext>
            </a:extLst>
          </p:cNvPr>
          <p:cNvSpPr>
            <a:spLocks noGrp="1"/>
          </p:cNvSpPr>
          <p:nvPr>
            <p:ph type="ftr" sz="quarter" idx="11"/>
          </p:nvPr>
        </p:nvSpPr>
        <p:spPr/>
        <p:txBody>
          <a:bodyPr/>
          <a:lstStyle/>
          <a:p>
            <a:pPr>
              <a:defRPr/>
            </a:pPr>
            <a:r>
              <a:rPr lang="fr-FR"/>
              <a:t>Réalisation RECA - INRAN</a:t>
            </a:r>
          </a:p>
        </p:txBody>
      </p:sp>
      <p:sp>
        <p:nvSpPr>
          <p:cNvPr id="35846" name="Espace réservé du numéro de diapositive 5">
            <a:extLst>
              <a:ext uri="{FF2B5EF4-FFF2-40B4-BE49-F238E27FC236}">
                <a16:creationId xmlns:a16="http://schemas.microsoft.com/office/drawing/2014/main" id="{4F7D1881-DE06-4863-B2B4-37058C742AF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38BA991-944D-4277-A147-94046BC02821}" type="slidenum">
              <a:rPr lang="fr-FR" altLang="fr-FR" sz="1200">
                <a:solidFill>
                  <a:srgbClr val="898989"/>
                </a:solidFill>
              </a:rPr>
              <a:pPr>
                <a:spcBef>
                  <a:spcPct val="0"/>
                </a:spcBef>
                <a:buFontTx/>
                <a:buNone/>
              </a:pPr>
              <a:t>5</a:t>
            </a:fld>
            <a:endParaRPr lang="fr-FR" altLang="fr-FR" sz="1200">
              <a:solidFill>
                <a:srgbClr val="898989"/>
              </a:solidFill>
            </a:endParaRPr>
          </a:p>
        </p:txBody>
      </p:sp>
      <p:pic>
        <p:nvPicPr>
          <p:cNvPr id="35847" name="Image 6">
            <a:extLst>
              <a:ext uri="{FF2B5EF4-FFF2-40B4-BE49-F238E27FC236}">
                <a16:creationId xmlns:a16="http://schemas.microsoft.com/office/drawing/2014/main" id="{40B69956-5F1A-4F70-9887-DE2308A3DE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1" y="1404938"/>
            <a:ext cx="2879725"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Image 7">
            <a:extLst>
              <a:ext uri="{FF2B5EF4-FFF2-40B4-BE49-F238E27FC236}">
                <a16:creationId xmlns:a16="http://schemas.microsoft.com/office/drawing/2014/main" id="{75DAE4B5-23C4-433C-9E9C-F5E5016704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1" y="4248150"/>
            <a:ext cx="2879725"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Image 8">
            <a:extLst>
              <a:ext uri="{FF2B5EF4-FFF2-40B4-BE49-F238E27FC236}">
                <a16:creationId xmlns:a16="http://schemas.microsoft.com/office/drawing/2014/main" id="{5D076A80-32AE-41B8-81AC-A2D6A503F9D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35639" y="1417638"/>
            <a:ext cx="4319587"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Image 9">
            <a:extLst>
              <a:ext uri="{FF2B5EF4-FFF2-40B4-BE49-F238E27FC236}">
                <a16:creationId xmlns:a16="http://schemas.microsoft.com/office/drawing/2014/main" id="{52B3E9ED-D347-4481-BE40-4B457BF040AC}"/>
              </a:ext>
            </a:extLst>
          </p:cNvPr>
          <p:cNvPicPr>
            <a:picLocks noChangeAspect="1"/>
          </p:cNvPicPr>
          <p:nvPr/>
        </p:nvPicPr>
        <p:blipFill>
          <a:blip r:embed="rId5">
            <a:extLst>
              <a:ext uri="{28A0092B-C50C-407E-A947-70E740481C1C}">
                <a14:useLocalDpi xmlns:a14="http://schemas.microsoft.com/office/drawing/2010/main" val="0"/>
              </a:ext>
            </a:extLst>
          </a:blip>
          <a:srcRect l="-1662" b="-3230"/>
          <a:stretch>
            <a:fillRect/>
          </a:stretch>
        </p:blipFill>
        <p:spPr bwMode="auto">
          <a:xfrm>
            <a:off x="5665789" y="3995738"/>
            <a:ext cx="431958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7673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a:extLst>
              <a:ext uri="{FF2B5EF4-FFF2-40B4-BE49-F238E27FC236}">
                <a16:creationId xmlns:a16="http://schemas.microsoft.com/office/drawing/2014/main" id="{17C6B1F4-40E9-4AB6-A776-533D02631503}"/>
              </a:ext>
            </a:extLst>
          </p:cNvPr>
          <p:cNvSpPr>
            <a:spLocks noGrp="1"/>
          </p:cNvSpPr>
          <p:nvPr>
            <p:ph type="title"/>
          </p:nvPr>
        </p:nvSpPr>
        <p:spPr>
          <a:xfrm>
            <a:off x="1981200" y="274638"/>
            <a:ext cx="3987800" cy="1143000"/>
          </a:xfrm>
          <a:solidFill>
            <a:schemeClr val="accent4">
              <a:lumMod val="40000"/>
              <a:lumOff val="60000"/>
            </a:schemeClr>
          </a:solidFill>
        </p:spPr>
        <p:txBody>
          <a:bodyPr/>
          <a:lstStyle/>
          <a:p>
            <a:pPr>
              <a:defRPr/>
            </a:pPr>
            <a:r>
              <a:rPr lang="fr-FR" altLang="fr-FR" sz="2800" b="1" dirty="0"/>
              <a:t>Des dégâts pouvant </a:t>
            </a:r>
            <a:br>
              <a:rPr lang="fr-FR" altLang="fr-FR" sz="2800" b="1" dirty="0"/>
            </a:br>
            <a:r>
              <a:rPr lang="fr-FR" altLang="fr-FR" sz="2800" b="1" dirty="0"/>
              <a:t>atteindre 100%</a:t>
            </a:r>
          </a:p>
        </p:txBody>
      </p:sp>
      <p:sp>
        <p:nvSpPr>
          <p:cNvPr id="36867" name="Espace réservé du contenu 2">
            <a:extLst>
              <a:ext uri="{FF2B5EF4-FFF2-40B4-BE49-F238E27FC236}">
                <a16:creationId xmlns:a16="http://schemas.microsoft.com/office/drawing/2014/main" id="{47315CAA-E641-403A-9867-244C0A726749}"/>
              </a:ext>
            </a:extLst>
          </p:cNvPr>
          <p:cNvSpPr>
            <a:spLocks noGrp="1"/>
          </p:cNvSpPr>
          <p:nvPr>
            <p:ph sz="half" idx="1"/>
          </p:nvPr>
        </p:nvSpPr>
        <p:spPr/>
        <p:txBody>
          <a:bodyPr/>
          <a:lstStyle/>
          <a:p>
            <a:pPr marL="0">
              <a:buNone/>
            </a:pPr>
            <a:r>
              <a:rPr lang="fr-FR" altLang="fr-FR" sz="2400"/>
              <a:t>Une même chenille peut attaquer plusieurs fruits, en général d’un même bouquet </a:t>
            </a:r>
          </a:p>
        </p:txBody>
      </p:sp>
      <p:sp>
        <p:nvSpPr>
          <p:cNvPr id="36868" name="Espace réservé du contenu 3">
            <a:extLst>
              <a:ext uri="{FF2B5EF4-FFF2-40B4-BE49-F238E27FC236}">
                <a16:creationId xmlns:a16="http://schemas.microsoft.com/office/drawing/2014/main" id="{B4737573-9AF0-4D9B-A5E0-D1E400191308}"/>
              </a:ext>
            </a:extLst>
          </p:cNvPr>
          <p:cNvSpPr>
            <a:spLocks noGrp="1"/>
          </p:cNvSpPr>
          <p:nvPr>
            <p:ph sz="half" idx="2"/>
          </p:nvPr>
        </p:nvSpPr>
        <p:spPr/>
        <p:txBody>
          <a:bodyPr/>
          <a:lstStyle/>
          <a:p>
            <a:endParaRPr lang="en-US" altLang="fr-FR"/>
          </a:p>
        </p:txBody>
      </p:sp>
      <p:sp>
        <p:nvSpPr>
          <p:cNvPr id="36869" name="Espace réservé du numéro de diapositive 5">
            <a:extLst>
              <a:ext uri="{FF2B5EF4-FFF2-40B4-BE49-F238E27FC236}">
                <a16:creationId xmlns:a16="http://schemas.microsoft.com/office/drawing/2014/main" id="{0041FCC5-70D6-450A-B22B-D9DF2EB998E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C9D5BEE-F00C-4E8B-8F4B-778D0DDCE4EE}" type="slidenum">
              <a:rPr lang="fr-FR" altLang="fr-FR" sz="1200">
                <a:solidFill>
                  <a:srgbClr val="898989"/>
                </a:solidFill>
              </a:rPr>
              <a:pPr>
                <a:spcBef>
                  <a:spcPct val="0"/>
                </a:spcBef>
                <a:buFontTx/>
                <a:buNone/>
              </a:pPr>
              <a:t>6</a:t>
            </a:fld>
            <a:endParaRPr lang="fr-FR" altLang="fr-FR" sz="1200">
              <a:solidFill>
                <a:srgbClr val="898989"/>
              </a:solidFill>
            </a:endParaRPr>
          </a:p>
        </p:txBody>
      </p:sp>
      <p:pic>
        <p:nvPicPr>
          <p:cNvPr id="36870" name="Picture 2">
            <a:extLst>
              <a:ext uri="{FF2B5EF4-FFF2-40B4-BE49-F238E27FC236}">
                <a16:creationId xmlns:a16="http://schemas.microsoft.com/office/drawing/2014/main" id="{5E4E13A1-2D1E-48DA-BB65-4B10649C0F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338" y="333375"/>
            <a:ext cx="39052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3">
            <a:extLst>
              <a:ext uri="{FF2B5EF4-FFF2-40B4-BE49-F238E27FC236}">
                <a16:creationId xmlns:a16="http://schemas.microsoft.com/office/drawing/2014/main" id="{D0C5DB18-597D-4DA3-A156-5151C344CC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0" y="3141663"/>
            <a:ext cx="39052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4">
            <a:extLst>
              <a:ext uri="{FF2B5EF4-FFF2-40B4-BE49-F238E27FC236}">
                <a16:creationId xmlns:a16="http://schemas.microsoft.com/office/drawing/2014/main" id="{513001D5-9B15-4984-8022-8FB1D46894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3338" y="3429000"/>
            <a:ext cx="39052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Connecteur droit avec flèche 2">
            <a:extLst>
              <a:ext uri="{FF2B5EF4-FFF2-40B4-BE49-F238E27FC236}">
                <a16:creationId xmlns:a16="http://schemas.microsoft.com/office/drawing/2014/main" id="{7693119C-6A2A-4724-B092-C6B188B5B236}"/>
              </a:ext>
            </a:extLst>
          </p:cNvPr>
          <p:cNvCxnSpPr/>
          <p:nvPr/>
        </p:nvCxnSpPr>
        <p:spPr>
          <a:xfrm>
            <a:off x="5808663" y="2636839"/>
            <a:ext cx="1655762" cy="18002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Espace réservé du pied de page 1">
            <a:extLst>
              <a:ext uri="{FF2B5EF4-FFF2-40B4-BE49-F238E27FC236}">
                <a16:creationId xmlns:a16="http://schemas.microsoft.com/office/drawing/2014/main" id="{D9E329C6-EFC0-4635-8E2B-3ABD91B4F212}"/>
              </a:ext>
            </a:extLst>
          </p:cNvPr>
          <p:cNvSpPr>
            <a:spLocks noGrp="1"/>
          </p:cNvSpPr>
          <p:nvPr>
            <p:ph type="ftr" sz="quarter" idx="11"/>
          </p:nvPr>
        </p:nvSpPr>
        <p:spPr/>
        <p:txBody>
          <a:bodyPr/>
          <a:lstStyle/>
          <a:p>
            <a:pPr>
              <a:defRPr/>
            </a:pPr>
            <a:r>
              <a:rPr lang="fr-FR"/>
              <a:t>Réalisation RECA - INRAN</a:t>
            </a:r>
          </a:p>
        </p:txBody>
      </p:sp>
    </p:spTree>
    <p:extLst>
      <p:ext uri="{BB962C8B-B14F-4D97-AF65-F5344CB8AC3E}">
        <p14:creationId xmlns:p14="http://schemas.microsoft.com/office/powerpoint/2010/main" val="1683364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F4FEBA-2A07-429A-86AE-EFE71D7E7FFC}"/>
              </a:ext>
            </a:extLst>
          </p:cNvPr>
          <p:cNvSpPr>
            <a:spLocks noGrp="1"/>
          </p:cNvSpPr>
          <p:nvPr>
            <p:ph type="title"/>
          </p:nvPr>
        </p:nvSpPr>
        <p:spPr>
          <a:xfrm>
            <a:off x="1981200" y="274639"/>
            <a:ext cx="8229600" cy="706437"/>
          </a:xfrm>
          <a:solidFill>
            <a:schemeClr val="accent1">
              <a:lumMod val="20000"/>
              <a:lumOff val="80000"/>
            </a:schemeClr>
          </a:solidFill>
        </p:spPr>
        <p:txBody>
          <a:bodyPr/>
          <a:lstStyle/>
          <a:p>
            <a:pPr algn="l">
              <a:defRPr/>
            </a:pPr>
            <a:r>
              <a:rPr lang="fr-FR" sz="2800" b="1" dirty="0"/>
              <a:t>Les mesures préventives </a:t>
            </a:r>
            <a:endParaRPr lang="fr-FR" sz="2800" dirty="0"/>
          </a:p>
        </p:txBody>
      </p:sp>
      <p:sp>
        <p:nvSpPr>
          <p:cNvPr id="38915" name="Espace réservé du contenu 2">
            <a:extLst>
              <a:ext uri="{FF2B5EF4-FFF2-40B4-BE49-F238E27FC236}">
                <a16:creationId xmlns:a16="http://schemas.microsoft.com/office/drawing/2014/main" id="{7774C492-3ABB-49D4-92D6-505A925A7C1A}"/>
              </a:ext>
            </a:extLst>
          </p:cNvPr>
          <p:cNvSpPr>
            <a:spLocks noGrp="1"/>
          </p:cNvSpPr>
          <p:nvPr>
            <p:ph sz="half" idx="1"/>
          </p:nvPr>
        </p:nvSpPr>
        <p:spPr>
          <a:xfrm>
            <a:off x="1981200" y="1412875"/>
            <a:ext cx="4038600" cy="4713288"/>
          </a:xfrm>
        </p:spPr>
        <p:txBody>
          <a:bodyPr/>
          <a:lstStyle/>
          <a:p>
            <a:r>
              <a:rPr lang="fr-FR" altLang="fr-FR" sz="2400" b="1"/>
              <a:t>Détruire les résidus de culture</a:t>
            </a:r>
            <a:r>
              <a:rPr lang="fr-FR" altLang="fr-FR" sz="2400"/>
              <a:t> dès la fin de la récolte</a:t>
            </a:r>
          </a:p>
          <a:p>
            <a:r>
              <a:rPr lang="fr-FR" altLang="fr-FR" sz="2400" b="1"/>
              <a:t>Ne pas poser les tomates trouées au bord du champ, il faut les détruire</a:t>
            </a:r>
            <a:r>
              <a:rPr lang="fr-FR" altLang="fr-FR" sz="2400"/>
              <a:t> (écraser) ou les enterrer profond</a:t>
            </a:r>
          </a:p>
          <a:p>
            <a:r>
              <a:rPr lang="fr-FR" altLang="fr-FR" sz="2400" b="1"/>
              <a:t>Labourer le champ</a:t>
            </a:r>
            <a:r>
              <a:rPr lang="fr-FR" altLang="fr-FR" sz="2400"/>
              <a:t> après la culture, ce qui remonte les nymphes à la surface du sol</a:t>
            </a:r>
          </a:p>
          <a:p>
            <a:r>
              <a:rPr lang="fr-FR" altLang="fr-FR" sz="2400" b="1"/>
              <a:t>Faire une rotation</a:t>
            </a:r>
            <a:endParaRPr lang="fr-FR" altLang="fr-FR" sz="2400"/>
          </a:p>
        </p:txBody>
      </p:sp>
      <p:sp>
        <p:nvSpPr>
          <p:cNvPr id="38916" name="Espace réservé du numéro de diapositive 5">
            <a:extLst>
              <a:ext uri="{FF2B5EF4-FFF2-40B4-BE49-F238E27FC236}">
                <a16:creationId xmlns:a16="http://schemas.microsoft.com/office/drawing/2014/main" id="{EE5964D9-4C7B-49F4-834E-8A64CBE4E65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E2140F5-18D6-4449-8130-4CBB1D990F05}" type="slidenum">
              <a:rPr lang="fr-FR" altLang="fr-FR" sz="1200">
                <a:solidFill>
                  <a:srgbClr val="898989"/>
                </a:solidFill>
              </a:rPr>
              <a:pPr>
                <a:spcBef>
                  <a:spcPct val="0"/>
                </a:spcBef>
                <a:buFontTx/>
                <a:buNone/>
              </a:pPr>
              <a:t>7</a:t>
            </a:fld>
            <a:endParaRPr lang="fr-FR" altLang="fr-FR" sz="1200">
              <a:solidFill>
                <a:srgbClr val="898989"/>
              </a:solidFill>
            </a:endParaRPr>
          </a:p>
        </p:txBody>
      </p:sp>
      <p:pic>
        <p:nvPicPr>
          <p:cNvPr id="38917" name="Picture 7" descr="C:\Users\Patrick Delmas\Favorites\Images\Niger\Phyto\Tomate\DSC04203.jpg">
            <a:extLst>
              <a:ext uri="{FF2B5EF4-FFF2-40B4-BE49-F238E27FC236}">
                <a16:creationId xmlns:a16="http://schemas.microsoft.com/office/drawing/2014/main" id="{72AA4D2B-7AF7-4158-A672-2FDC4E58671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464300" y="2239964"/>
            <a:ext cx="3454400" cy="3246437"/>
          </a:xfrm>
          <a:noFill/>
        </p:spPr>
      </p:pic>
      <p:sp>
        <p:nvSpPr>
          <p:cNvPr id="3" name="Espace réservé du pied de page 2">
            <a:extLst>
              <a:ext uri="{FF2B5EF4-FFF2-40B4-BE49-F238E27FC236}">
                <a16:creationId xmlns:a16="http://schemas.microsoft.com/office/drawing/2014/main" id="{A1860DE3-EF52-4E53-90A5-CAE71BB45332}"/>
              </a:ext>
            </a:extLst>
          </p:cNvPr>
          <p:cNvSpPr>
            <a:spLocks noGrp="1"/>
          </p:cNvSpPr>
          <p:nvPr>
            <p:ph type="ftr" sz="quarter" idx="11"/>
          </p:nvPr>
        </p:nvSpPr>
        <p:spPr/>
        <p:txBody>
          <a:bodyPr/>
          <a:lstStyle/>
          <a:p>
            <a:pPr>
              <a:defRPr/>
            </a:pPr>
            <a:r>
              <a:rPr lang="fr-FR"/>
              <a:t>Réalisation RECA - INRAN</a:t>
            </a:r>
          </a:p>
        </p:txBody>
      </p:sp>
      <p:cxnSp>
        <p:nvCxnSpPr>
          <p:cNvPr id="5" name="Connecteur droit avec flèche 4">
            <a:extLst>
              <a:ext uri="{FF2B5EF4-FFF2-40B4-BE49-F238E27FC236}">
                <a16:creationId xmlns:a16="http://schemas.microsoft.com/office/drawing/2014/main" id="{EAA668A9-186B-4875-8DD2-27E858AFC009}"/>
              </a:ext>
            </a:extLst>
          </p:cNvPr>
          <p:cNvCxnSpPr>
            <a:cxnSpLocks/>
          </p:cNvCxnSpPr>
          <p:nvPr/>
        </p:nvCxnSpPr>
        <p:spPr>
          <a:xfrm>
            <a:off x="5880101" y="2997201"/>
            <a:ext cx="2519363" cy="187166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518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13DD90-1615-4EE5-85E5-A54FE1E3BC56}"/>
              </a:ext>
            </a:extLst>
          </p:cNvPr>
          <p:cNvSpPr>
            <a:spLocks noGrp="1"/>
          </p:cNvSpPr>
          <p:nvPr>
            <p:ph type="title"/>
          </p:nvPr>
        </p:nvSpPr>
        <p:spPr>
          <a:xfrm>
            <a:off x="1981200" y="274638"/>
            <a:ext cx="8229600" cy="850900"/>
          </a:xfrm>
          <a:solidFill>
            <a:schemeClr val="accent1">
              <a:lumMod val="20000"/>
              <a:lumOff val="80000"/>
            </a:schemeClr>
          </a:solidFill>
        </p:spPr>
        <p:txBody>
          <a:bodyPr/>
          <a:lstStyle/>
          <a:p>
            <a:pPr algn="l">
              <a:defRPr/>
            </a:pPr>
            <a:r>
              <a:rPr lang="fr-FR" sz="2800" b="1" dirty="0"/>
              <a:t>Les mesures préventives (suite) </a:t>
            </a:r>
            <a:endParaRPr lang="fr-FR" sz="2800" dirty="0"/>
          </a:p>
        </p:txBody>
      </p:sp>
      <p:sp>
        <p:nvSpPr>
          <p:cNvPr id="3" name="Espace réservé du contenu 2">
            <a:extLst>
              <a:ext uri="{FF2B5EF4-FFF2-40B4-BE49-F238E27FC236}">
                <a16:creationId xmlns:a16="http://schemas.microsoft.com/office/drawing/2014/main" id="{2B4F6E2F-3F2B-4BB2-8DC6-8EA97141561F}"/>
              </a:ext>
            </a:extLst>
          </p:cNvPr>
          <p:cNvSpPr>
            <a:spLocks noGrp="1"/>
          </p:cNvSpPr>
          <p:nvPr>
            <p:ph idx="1"/>
          </p:nvPr>
        </p:nvSpPr>
        <p:spPr>
          <a:xfrm>
            <a:off x="1981200" y="1916114"/>
            <a:ext cx="8229600" cy="4321175"/>
          </a:xfrm>
        </p:spPr>
        <p:txBody>
          <a:bodyPr/>
          <a:lstStyle/>
          <a:p>
            <a:pPr>
              <a:spcBef>
                <a:spcPts val="0"/>
              </a:spcBef>
              <a:buFont typeface="Arial" charset="0"/>
              <a:buChar char="•"/>
              <a:defRPr/>
            </a:pPr>
            <a:r>
              <a:rPr lang="fr-FR" sz="2400" b="1" dirty="0"/>
              <a:t>Protéger la pépinière</a:t>
            </a:r>
          </a:p>
          <a:p>
            <a:pPr>
              <a:spcBef>
                <a:spcPts val="0"/>
              </a:spcBef>
              <a:buNone/>
              <a:defRPr/>
            </a:pPr>
            <a:r>
              <a:rPr lang="fr-FR" sz="2400" b="1" dirty="0"/>
              <a:t>	</a:t>
            </a:r>
            <a:r>
              <a:rPr lang="fr-FR" sz="2400" dirty="0"/>
              <a:t>avec une moustiquaire </a:t>
            </a:r>
          </a:p>
          <a:p>
            <a:pPr>
              <a:spcBef>
                <a:spcPts val="0"/>
              </a:spcBef>
              <a:buNone/>
              <a:defRPr/>
            </a:pPr>
            <a:endParaRPr lang="fr-FR" sz="800" dirty="0"/>
          </a:p>
          <a:p>
            <a:pPr>
              <a:spcBef>
                <a:spcPts val="0"/>
              </a:spcBef>
              <a:buFont typeface="Arial" charset="0"/>
              <a:buChar char="•"/>
              <a:defRPr/>
            </a:pPr>
            <a:r>
              <a:rPr lang="fr-FR" sz="2400" b="1" dirty="0"/>
              <a:t>Désherber les alentours</a:t>
            </a:r>
          </a:p>
          <a:p>
            <a:pPr>
              <a:spcBef>
                <a:spcPts val="0"/>
              </a:spcBef>
              <a:buNone/>
              <a:defRPr/>
            </a:pPr>
            <a:r>
              <a:rPr lang="fr-FR" sz="2400" b="1" dirty="0"/>
              <a:t>	de la parcelle</a:t>
            </a:r>
            <a:r>
              <a:rPr lang="fr-FR" sz="2400" dirty="0"/>
              <a:t> avant la</a:t>
            </a:r>
          </a:p>
          <a:p>
            <a:pPr>
              <a:spcBef>
                <a:spcPts val="0"/>
              </a:spcBef>
              <a:buNone/>
              <a:defRPr/>
            </a:pPr>
            <a:r>
              <a:rPr lang="fr-FR" sz="2400" dirty="0"/>
              <a:t>	plantation</a:t>
            </a:r>
          </a:p>
          <a:p>
            <a:pPr>
              <a:buFont typeface="Arial" charset="0"/>
              <a:buNone/>
              <a:defRPr/>
            </a:pPr>
            <a:endParaRPr lang="fr-FR" sz="2400" dirty="0"/>
          </a:p>
          <a:p>
            <a:pPr marL="0">
              <a:buNone/>
              <a:defRPr/>
            </a:pPr>
            <a:r>
              <a:rPr lang="fr-FR" sz="2400" i="1" dirty="0"/>
              <a:t>Attention : un maraîcher n’est pas tout seul sur un site de production et les ravageurs ne connaissent pas les limites de sa parcelle. Les mesures préventives doivent être discutées et </a:t>
            </a:r>
            <a:r>
              <a:rPr lang="fr-FR" sz="2400" b="1" i="1" dirty="0"/>
              <a:t>appliquées collectivement</a:t>
            </a:r>
            <a:r>
              <a:rPr lang="fr-FR" sz="2400" i="1" dirty="0"/>
              <a:t>, autrement leur effet sera limité.</a:t>
            </a:r>
          </a:p>
        </p:txBody>
      </p:sp>
      <p:sp>
        <p:nvSpPr>
          <p:cNvPr id="40964" name="Espace réservé du numéro de diapositive 5">
            <a:extLst>
              <a:ext uri="{FF2B5EF4-FFF2-40B4-BE49-F238E27FC236}">
                <a16:creationId xmlns:a16="http://schemas.microsoft.com/office/drawing/2014/main" id="{1CCE532B-D9D8-4C97-A8BD-A8A5A3580D9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C5DFAB5-F3EA-49FA-BACD-190A383FAA52}" type="slidenum">
              <a:rPr lang="fr-FR" altLang="fr-FR" sz="1200">
                <a:solidFill>
                  <a:srgbClr val="898989"/>
                </a:solidFill>
              </a:rPr>
              <a:pPr>
                <a:spcBef>
                  <a:spcPct val="0"/>
                </a:spcBef>
                <a:buFontTx/>
                <a:buNone/>
              </a:pPr>
              <a:t>8</a:t>
            </a:fld>
            <a:endParaRPr lang="fr-FR" altLang="fr-FR" sz="1200">
              <a:solidFill>
                <a:srgbClr val="898989"/>
              </a:solidFill>
            </a:endParaRPr>
          </a:p>
        </p:txBody>
      </p:sp>
      <p:sp>
        <p:nvSpPr>
          <p:cNvPr id="4" name="Espace réservé du pied de page 3">
            <a:extLst>
              <a:ext uri="{FF2B5EF4-FFF2-40B4-BE49-F238E27FC236}">
                <a16:creationId xmlns:a16="http://schemas.microsoft.com/office/drawing/2014/main" id="{BD02F83A-73E9-4DE8-8580-85548318C83D}"/>
              </a:ext>
            </a:extLst>
          </p:cNvPr>
          <p:cNvSpPr>
            <a:spLocks noGrp="1"/>
          </p:cNvSpPr>
          <p:nvPr>
            <p:ph type="ftr" sz="quarter" idx="11"/>
          </p:nvPr>
        </p:nvSpPr>
        <p:spPr/>
        <p:txBody>
          <a:bodyPr/>
          <a:lstStyle/>
          <a:p>
            <a:pPr>
              <a:defRPr/>
            </a:pPr>
            <a:r>
              <a:rPr lang="fr-FR"/>
              <a:t>Réalisation RECA - INRAN</a:t>
            </a:r>
          </a:p>
        </p:txBody>
      </p:sp>
      <p:pic>
        <p:nvPicPr>
          <p:cNvPr id="40966" name="Image 4">
            <a:extLst>
              <a:ext uri="{FF2B5EF4-FFF2-40B4-BE49-F238E27FC236}">
                <a16:creationId xmlns:a16="http://schemas.microsoft.com/office/drawing/2014/main" id="{2C4627A4-38EA-4539-8034-1D7DF611BE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1214" y="1341439"/>
            <a:ext cx="4319587" cy="289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164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818ECB-FE66-4EBA-89CC-A931901C1B70}"/>
              </a:ext>
            </a:extLst>
          </p:cNvPr>
          <p:cNvSpPr>
            <a:spLocks noGrp="1"/>
          </p:cNvSpPr>
          <p:nvPr>
            <p:ph type="title"/>
          </p:nvPr>
        </p:nvSpPr>
        <p:spPr>
          <a:xfrm>
            <a:off x="1981200" y="274638"/>
            <a:ext cx="8229600" cy="850900"/>
          </a:xfrm>
          <a:solidFill>
            <a:schemeClr val="accent5">
              <a:lumMod val="20000"/>
              <a:lumOff val="80000"/>
            </a:schemeClr>
          </a:solidFill>
        </p:spPr>
        <p:txBody>
          <a:bodyPr/>
          <a:lstStyle/>
          <a:p>
            <a:pPr algn="l">
              <a:defRPr/>
            </a:pPr>
            <a:r>
              <a:rPr lang="x-none" sz="2800" b="1"/>
              <a:t>Les traitements insecticides</a:t>
            </a:r>
            <a:r>
              <a:rPr lang="fr-FR" sz="2800" b="1" dirty="0"/>
              <a:t> / biopesticides</a:t>
            </a:r>
          </a:p>
        </p:txBody>
      </p:sp>
      <p:sp>
        <p:nvSpPr>
          <p:cNvPr id="40963" name="Espace réservé du contenu 5">
            <a:extLst>
              <a:ext uri="{FF2B5EF4-FFF2-40B4-BE49-F238E27FC236}">
                <a16:creationId xmlns:a16="http://schemas.microsoft.com/office/drawing/2014/main" id="{3405326F-1E6D-48FC-9056-A9FD1EA61251}"/>
              </a:ext>
            </a:extLst>
          </p:cNvPr>
          <p:cNvSpPr>
            <a:spLocks noGrp="1"/>
          </p:cNvSpPr>
          <p:nvPr>
            <p:ph sz="half" idx="1"/>
          </p:nvPr>
        </p:nvSpPr>
        <p:spPr>
          <a:xfrm>
            <a:off x="1981200" y="1628776"/>
            <a:ext cx="4186238" cy="4727575"/>
          </a:xfrm>
        </p:spPr>
        <p:txBody>
          <a:bodyPr/>
          <a:lstStyle/>
          <a:p>
            <a:pPr>
              <a:defRPr/>
            </a:pPr>
            <a:r>
              <a:rPr lang="fr-FR" altLang="fr-FR" sz="2400" dirty="0"/>
              <a:t>Neem ou solutions à base de piment, tabac ou ail, ces produits sont principalement des répulsifs.</a:t>
            </a:r>
          </a:p>
          <a:p>
            <a:pPr>
              <a:defRPr/>
            </a:pPr>
            <a:r>
              <a:rPr lang="fr-FR" altLang="fr-FR" sz="2400" dirty="0"/>
              <a:t>A employer </a:t>
            </a:r>
            <a:r>
              <a:rPr lang="fr-FR" altLang="fr-FR" sz="2400" u="sng" dirty="0"/>
              <a:t>précocement</a:t>
            </a:r>
            <a:r>
              <a:rPr lang="fr-FR" altLang="fr-FR" sz="2400" dirty="0"/>
              <a:t> dès l’observation des œufs ou des petites chenilles.</a:t>
            </a:r>
          </a:p>
          <a:p>
            <a:pPr>
              <a:defRPr/>
            </a:pPr>
            <a:r>
              <a:rPr lang="fr-FR" altLang="fr-FR" sz="2400" dirty="0"/>
              <a:t>Traitement </a:t>
            </a:r>
            <a:r>
              <a:rPr lang="fr-FR" altLang="fr-FR" sz="2400" u="sng" dirty="0"/>
              <a:t>préventif</a:t>
            </a:r>
            <a:r>
              <a:rPr lang="fr-FR" altLang="fr-FR" sz="2400" dirty="0"/>
              <a:t> si l’on connait la date d’apparition de la chenille.</a:t>
            </a:r>
          </a:p>
          <a:p>
            <a:pPr marL="0" indent="0">
              <a:buNone/>
              <a:defRPr/>
            </a:pPr>
            <a:endParaRPr lang="fr-FR" altLang="fr-FR" sz="2400" dirty="0"/>
          </a:p>
        </p:txBody>
      </p:sp>
      <p:sp>
        <p:nvSpPr>
          <p:cNvPr id="43012" name="Espace réservé du numéro de diapositive 4">
            <a:extLst>
              <a:ext uri="{FF2B5EF4-FFF2-40B4-BE49-F238E27FC236}">
                <a16:creationId xmlns:a16="http://schemas.microsoft.com/office/drawing/2014/main" id="{11F96179-6838-4109-AF54-3ED7D985F28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E84E9AC-DB30-4F66-9F11-C0FA8DA8F925}" type="slidenum">
              <a:rPr lang="fr-FR" altLang="fr-FR" sz="1200">
                <a:solidFill>
                  <a:srgbClr val="898989"/>
                </a:solidFill>
              </a:rPr>
              <a:pPr>
                <a:spcBef>
                  <a:spcPct val="0"/>
                </a:spcBef>
                <a:buFontTx/>
                <a:buNone/>
              </a:pPr>
              <a:t>9</a:t>
            </a:fld>
            <a:endParaRPr lang="fr-FR" altLang="fr-FR" sz="1200">
              <a:solidFill>
                <a:srgbClr val="898989"/>
              </a:solidFill>
            </a:endParaRPr>
          </a:p>
        </p:txBody>
      </p:sp>
      <p:pic>
        <p:nvPicPr>
          <p:cNvPr id="43013" name="Picture 2">
            <a:extLst>
              <a:ext uri="{FF2B5EF4-FFF2-40B4-BE49-F238E27FC236}">
                <a16:creationId xmlns:a16="http://schemas.microsoft.com/office/drawing/2014/main" id="{2F22B997-4EEB-4A91-8A60-3ABEA4EB7C8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311901" y="1844675"/>
            <a:ext cx="3959225" cy="3182938"/>
          </a:xfrm>
          <a:noFill/>
        </p:spPr>
      </p:pic>
      <p:sp>
        <p:nvSpPr>
          <p:cNvPr id="3" name="Espace réservé du pied de page 2">
            <a:extLst>
              <a:ext uri="{FF2B5EF4-FFF2-40B4-BE49-F238E27FC236}">
                <a16:creationId xmlns:a16="http://schemas.microsoft.com/office/drawing/2014/main" id="{0EB3A9B5-98C6-454D-A26F-1E7FE51D6DD5}"/>
              </a:ext>
            </a:extLst>
          </p:cNvPr>
          <p:cNvSpPr>
            <a:spLocks noGrp="1"/>
          </p:cNvSpPr>
          <p:nvPr>
            <p:ph type="ftr" sz="quarter" idx="11"/>
          </p:nvPr>
        </p:nvSpPr>
        <p:spPr/>
        <p:txBody>
          <a:bodyPr/>
          <a:lstStyle/>
          <a:p>
            <a:pPr>
              <a:defRPr/>
            </a:pPr>
            <a:r>
              <a:rPr lang="fr-FR"/>
              <a:t>Réalisation RECA - INRAN</a:t>
            </a:r>
          </a:p>
        </p:txBody>
      </p:sp>
    </p:spTree>
    <p:extLst>
      <p:ext uri="{BB962C8B-B14F-4D97-AF65-F5344CB8AC3E}">
        <p14:creationId xmlns:p14="http://schemas.microsoft.com/office/powerpoint/2010/main" val="1932734888"/>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991</Words>
  <Application>Microsoft Office PowerPoint</Application>
  <PresentationFormat>Grand écran</PresentationFormat>
  <Paragraphs>155</Paragraphs>
  <Slides>22</Slides>
  <Notes>21</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22</vt:i4>
      </vt:variant>
    </vt:vector>
  </HeadingPairs>
  <TitlesOfParts>
    <vt:vector size="25" baseType="lpstr">
      <vt:lpstr>Arial</vt:lpstr>
      <vt:lpstr>Calibri</vt:lpstr>
      <vt:lpstr>1_Thème Office</vt:lpstr>
      <vt:lpstr>Les attaques des chenilles La vie du papillon (Tuta absoluta)</vt:lpstr>
      <vt:lpstr>Cette chenille existe depuis longtemps au Niger (toutes régions). Elle fait des gros trous dans les tomates.</vt:lpstr>
      <vt:lpstr>La connaissez vous ?</vt:lpstr>
      <vt:lpstr>C’est la noctuelle de la tomate : Helicoverpa armigera</vt:lpstr>
      <vt:lpstr>La chenille de la noctuelle de la tomate peut présenter des couleurs différentes, toujours avec une bande</vt:lpstr>
      <vt:lpstr>Des dégâts pouvant  atteindre 100%</vt:lpstr>
      <vt:lpstr>Les mesures préventives </vt:lpstr>
      <vt:lpstr>Les mesures préventives (suite) </vt:lpstr>
      <vt:lpstr>Les traitements insecticides / biopesticides</vt:lpstr>
      <vt:lpstr>Les traitements insecticides / pesticides</vt:lpstr>
      <vt:lpstr>Les traitements insecticides / pesticides</vt:lpstr>
      <vt:lpstr>Une nouvelle chenille / Février 2013</vt:lpstr>
      <vt:lpstr>Tuta : Ouallam début 2013, destruction totale    Attaque sur feuilles en mars 2015 à Bourboukabé (Niamey)</vt:lpstr>
      <vt:lpstr>Tuta attaque les feuilles et les fruits</vt:lpstr>
      <vt:lpstr>Présentation PowerPoint</vt:lpstr>
      <vt:lpstr>Helicoverpa armigera (noctuelle de la tomate) et Tuta absoluta (mineuse de la tomate) dans le même fruit</vt:lpstr>
      <vt:lpstr>Description</vt:lpstr>
      <vt:lpstr>La connaissez vous ? </vt:lpstr>
      <vt:lpstr>Les observations faites au Niger</vt:lpstr>
      <vt:lpstr>Les méthodes de lutte possibles </vt:lpstr>
      <vt:lpstr>Les traitements pesticides</vt:lpstr>
      <vt:lpstr>Distinguer les attaques de la noctuelle et de la mineuse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Patrick Delmas</dc:creator>
  <cp:lastModifiedBy>Patrick Delmas</cp:lastModifiedBy>
  <cp:revision>3</cp:revision>
  <dcterms:created xsi:type="dcterms:W3CDTF">2017-09-17T19:24:43Z</dcterms:created>
  <dcterms:modified xsi:type="dcterms:W3CDTF">2017-09-17T19:27:58Z</dcterms:modified>
</cp:coreProperties>
</file>