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FF374-019D-46A1-B04D-720149162F7F}" type="datetimeFigureOut">
              <a:rPr lang="fr-FR" smtClean="0"/>
              <a:t>17/09/2017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59EF8-B544-428C-9D7D-75FEBCAF863D}" type="slidenum">
              <a:rPr lang="fr-FR" smtClean="0"/>
              <a:t>‹N°›</a:t>
            </a:fld>
            <a:endParaRPr lang="fr-FR"/>
          </a:p>
        </p:txBody>
      </p:sp>
    </p:spTree>
    <p:extLst>
      <p:ext uri="{BB962C8B-B14F-4D97-AF65-F5344CB8AC3E}">
        <p14:creationId xmlns:p14="http://schemas.microsoft.com/office/powerpoint/2010/main" val="243824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58766DF0-4592-48BE-93AE-13D5AD29E3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a:extLst>
              <a:ext uri="{FF2B5EF4-FFF2-40B4-BE49-F238E27FC236}">
                <a16:creationId xmlns:a16="http://schemas.microsoft.com/office/drawing/2014/main" id="{32707661-A61F-4F01-A7FB-40328732B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9940" name="Espace réservé du numéro de diapositive 3">
            <a:extLst>
              <a:ext uri="{FF2B5EF4-FFF2-40B4-BE49-F238E27FC236}">
                <a16:creationId xmlns:a16="http://schemas.microsoft.com/office/drawing/2014/main" id="{0A3F9CA1-4FB4-4350-81A2-A510DFF3675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30E68-3428-43F0-BC01-B120B4913F90}" type="slidenum">
              <a:rPr kumimoji="0" lang="fr-FR" altLang="fr-FR"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altLang="fr-FR"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9562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F6D43323-B55E-4308-9065-3F523C7DA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a:extLst>
              <a:ext uri="{FF2B5EF4-FFF2-40B4-BE49-F238E27FC236}">
                <a16:creationId xmlns:a16="http://schemas.microsoft.com/office/drawing/2014/main" id="{305FF6E9-34A7-425B-83F2-AAEC034D8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26628" name="Espace réservé du numéro de diapositive 3">
            <a:extLst>
              <a:ext uri="{FF2B5EF4-FFF2-40B4-BE49-F238E27FC236}">
                <a16:creationId xmlns:a16="http://schemas.microsoft.com/office/drawing/2014/main" id="{52397F92-073A-45C6-996C-185CB1091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F67303-BB3A-4D09-82DC-7A8524B6233A}"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761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E91F71A6-1D1A-40D7-8DE5-D193F62A1A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DF5DF08C-528C-4C4E-AA07-48365FDE5F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0244" name="Espace réservé du numéro de diapositive 3">
            <a:extLst>
              <a:ext uri="{FF2B5EF4-FFF2-40B4-BE49-F238E27FC236}">
                <a16:creationId xmlns:a16="http://schemas.microsoft.com/office/drawing/2014/main" id="{E9130957-4397-43C8-88C2-7169FF4F14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F34975-01FF-4A9E-A1E8-26FB9FF09F78}"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754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A0312266-DA73-4B4A-8F94-FAB431F30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B58596DD-2758-4D5E-8C91-A6CEE7B2C2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2292" name="Espace réservé du numéro de diapositive 3">
            <a:extLst>
              <a:ext uri="{FF2B5EF4-FFF2-40B4-BE49-F238E27FC236}">
                <a16:creationId xmlns:a16="http://schemas.microsoft.com/office/drawing/2014/main" id="{72E75CBA-85D8-43ED-A812-978952514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208E28-6476-4E45-BF95-6F738B8456A4}"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246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06F3E213-C737-45CF-9737-75FFF8959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a:extLst>
              <a:ext uri="{FF2B5EF4-FFF2-40B4-BE49-F238E27FC236}">
                <a16:creationId xmlns:a16="http://schemas.microsoft.com/office/drawing/2014/main" id="{EFC01F78-A3EB-4437-AB28-9910877649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4340" name="Espace réservé du numéro de diapositive 3">
            <a:extLst>
              <a:ext uri="{FF2B5EF4-FFF2-40B4-BE49-F238E27FC236}">
                <a16:creationId xmlns:a16="http://schemas.microsoft.com/office/drawing/2014/main" id="{60CC95A0-3154-4DAB-9AAC-E9BAF97434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87B973-D1DC-459C-B816-4C8A9EE38E27}"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9153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DFF6A416-FAD4-4AD4-83A4-FCB80829E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E23999A2-E2EB-4EB8-A85E-432ED923D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16388" name="Espace réservé du numéro de diapositive 3">
            <a:extLst>
              <a:ext uri="{FF2B5EF4-FFF2-40B4-BE49-F238E27FC236}">
                <a16:creationId xmlns:a16="http://schemas.microsoft.com/office/drawing/2014/main" id="{6ACF64C6-BA9F-4B63-9047-5771A0340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B3D253-BB5C-431D-B6D0-F4E3176A6D04}"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2766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D40076A6-387F-4B5E-9843-8ED77A0700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2801554A-529A-49C8-8C56-DF85B8814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a:t>Helicoverpa armigera</a:t>
            </a:r>
          </a:p>
        </p:txBody>
      </p:sp>
      <p:sp>
        <p:nvSpPr>
          <p:cNvPr id="18436" name="Espace réservé du numéro de diapositive 3">
            <a:extLst>
              <a:ext uri="{FF2B5EF4-FFF2-40B4-BE49-F238E27FC236}">
                <a16:creationId xmlns:a16="http://schemas.microsoft.com/office/drawing/2014/main" id="{C93220FD-16EF-4000-BB15-959162E856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85E24D-EC58-4AEE-A71F-E30B3CCC994F}"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558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C3D5E616-25E5-4A8C-84C8-99E49A105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849E1778-7E84-4FEE-B10D-179BC40C6F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Tuta absoluta</a:t>
            </a:r>
          </a:p>
        </p:txBody>
      </p:sp>
      <p:sp>
        <p:nvSpPr>
          <p:cNvPr id="20484" name="Espace réservé du numéro de diapositive 3">
            <a:extLst>
              <a:ext uri="{FF2B5EF4-FFF2-40B4-BE49-F238E27FC236}">
                <a16:creationId xmlns:a16="http://schemas.microsoft.com/office/drawing/2014/main" id="{B7381FD7-B1CF-41E2-8258-D1E44744F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70DE61-DF70-4C8D-9CE4-F8A2674B0F18}"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7060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38F23AF2-62AE-414B-892C-3EF8A4EE6C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a:extLst>
              <a:ext uri="{FF2B5EF4-FFF2-40B4-BE49-F238E27FC236}">
                <a16:creationId xmlns:a16="http://schemas.microsoft.com/office/drawing/2014/main" id="{7DB23BD7-FF00-4D0E-BDA9-AF5F977B98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Acariens / araignées rouges</a:t>
            </a:r>
          </a:p>
        </p:txBody>
      </p:sp>
      <p:sp>
        <p:nvSpPr>
          <p:cNvPr id="22532" name="Espace réservé du numéro de diapositive 3">
            <a:extLst>
              <a:ext uri="{FF2B5EF4-FFF2-40B4-BE49-F238E27FC236}">
                <a16:creationId xmlns:a16="http://schemas.microsoft.com/office/drawing/2014/main" id="{CD54F513-4188-4A89-8B5C-DED1B6292F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ABF94B-68C4-4089-8265-4E108CE1D2C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0379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6676DEA6-7944-4EAD-975A-39E7A16BBE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a:extLst>
              <a:ext uri="{FF2B5EF4-FFF2-40B4-BE49-F238E27FC236}">
                <a16:creationId xmlns:a16="http://schemas.microsoft.com/office/drawing/2014/main" id="{86F9C0F5-3B11-4E8C-8A2C-FDF951D100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nématodes</a:t>
            </a:r>
          </a:p>
        </p:txBody>
      </p:sp>
      <p:sp>
        <p:nvSpPr>
          <p:cNvPr id="24580" name="Espace réservé du numéro de diapositive 3">
            <a:extLst>
              <a:ext uri="{FF2B5EF4-FFF2-40B4-BE49-F238E27FC236}">
                <a16:creationId xmlns:a16="http://schemas.microsoft.com/office/drawing/2014/main" id="{3FBC21CC-EFD3-4CAD-8147-BB5F0F0664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BB37B3-2AEA-4194-888A-8FBDB441198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5107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93232854-1E6F-4C81-8F6E-AA0C8397F787}"/>
              </a:ext>
            </a:extLst>
          </p:cNvPr>
          <p:cNvSpPr>
            <a:spLocks noGrp="1"/>
          </p:cNvSpPr>
          <p:nvPr>
            <p:ph type="dt" sz="half" idx="10"/>
          </p:nvPr>
        </p:nvSpPr>
        <p:spPr/>
        <p:txBody>
          <a:bodyPr/>
          <a:lstStyle>
            <a:lvl1pPr>
              <a:defRPr/>
            </a:lvl1pPr>
          </a:lstStyle>
          <a:p>
            <a:pPr>
              <a:defRPr/>
            </a:pPr>
            <a:fld id="{1AAD71C2-5FC6-4BD2-A656-A3D16925D2A5}"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8593F643-ABB8-4AF2-BA72-35112E8926E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8231A535-6938-4E8D-AB94-A1FE127D8686}"/>
              </a:ext>
            </a:extLst>
          </p:cNvPr>
          <p:cNvSpPr>
            <a:spLocks noGrp="1"/>
          </p:cNvSpPr>
          <p:nvPr>
            <p:ph type="sldNum" sz="quarter" idx="12"/>
          </p:nvPr>
        </p:nvSpPr>
        <p:spPr/>
        <p:txBody>
          <a:bodyPr/>
          <a:lstStyle>
            <a:lvl1pPr>
              <a:defRPr/>
            </a:lvl1pPr>
          </a:lstStyle>
          <a:p>
            <a:pPr>
              <a:defRPr/>
            </a:pPr>
            <a:fld id="{157FF9E6-2812-4266-82DD-63C146910733}" type="slidenum">
              <a:rPr lang="fr-FR" altLang="fr-FR"/>
              <a:pPr>
                <a:defRPr/>
              </a:pPr>
              <a:t>‹N°›</a:t>
            </a:fld>
            <a:endParaRPr lang="fr-FR" altLang="fr-FR"/>
          </a:p>
        </p:txBody>
      </p:sp>
    </p:spTree>
    <p:extLst>
      <p:ext uri="{BB962C8B-B14F-4D97-AF65-F5344CB8AC3E}">
        <p14:creationId xmlns:p14="http://schemas.microsoft.com/office/powerpoint/2010/main" val="221103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EDA4F-2A59-4215-B55F-C7FC9A74F5A8}"/>
              </a:ext>
            </a:extLst>
          </p:cNvPr>
          <p:cNvSpPr>
            <a:spLocks noGrp="1"/>
          </p:cNvSpPr>
          <p:nvPr>
            <p:ph type="dt" sz="half" idx="10"/>
          </p:nvPr>
        </p:nvSpPr>
        <p:spPr/>
        <p:txBody>
          <a:bodyPr/>
          <a:lstStyle>
            <a:lvl1pPr>
              <a:defRPr/>
            </a:lvl1pPr>
          </a:lstStyle>
          <a:p>
            <a:pPr>
              <a:defRPr/>
            </a:pPr>
            <a:fld id="{4E58001C-781B-41B9-ACB9-BD08F40C06E3}"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3C9BFB7C-E3A7-48F2-BCD1-72D13806D79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B5523265-3AC4-4765-9D88-27E1967F445D}"/>
              </a:ext>
            </a:extLst>
          </p:cNvPr>
          <p:cNvSpPr>
            <a:spLocks noGrp="1"/>
          </p:cNvSpPr>
          <p:nvPr>
            <p:ph type="sldNum" sz="quarter" idx="12"/>
          </p:nvPr>
        </p:nvSpPr>
        <p:spPr/>
        <p:txBody>
          <a:bodyPr/>
          <a:lstStyle>
            <a:lvl1pPr>
              <a:defRPr/>
            </a:lvl1pPr>
          </a:lstStyle>
          <a:p>
            <a:pPr>
              <a:defRPr/>
            </a:pPr>
            <a:fld id="{AA969468-9547-447F-BFA3-9B3F857BB90E}" type="slidenum">
              <a:rPr lang="fr-FR" altLang="fr-FR"/>
              <a:pPr>
                <a:defRPr/>
              </a:pPr>
              <a:t>‹N°›</a:t>
            </a:fld>
            <a:endParaRPr lang="fr-FR" altLang="fr-FR"/>
          </a:p>
        </p:txBody>
      </p:sp>
    </p:spTree>
    <p:extLst>
      <p:ext uri="{BB962C8B-B14F-4D97-AF65-F5344CB8AC3E}">
        <p14:creationId xmlns:p14="http://schemas.microsoft.com/office/powerpoint/2010/main" val="316678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211D40-8912-4428-8365-EDC6A3E5249B}"/>
              </a:ext>
            </a:extLst>
          </p:cNvPr>
          <p:cNvSpPr>
            <a:spLocks noGrp="1"/>
          </p:cNvSpPr>
          <p:nvPr>
            <p:ph type="dt" sz="half" idx="10"/>
          </p:nvPr>
        </p:nvSpPr>
        <p:spPr/>
        <p:txBody>
          <a:bodyPr/>
          <a:lstStyle>
            <a:lvl1pPr>
              <a:defRPr/>
            </a:lvl1pPr>
          </a:lstStyle>
          <a:p>
            <a:pPr>
              <a:defRPr/>
            </a:pPr>
            <a:fld id="{CD7C3810-A528-4B10-8187-FD77FDD936C2}"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1029696B-9CC1-4EAB-A75A-B1CAE1403ADB}"/>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565B436B-A7BE-4C6A-BEE8-7F0A0795B490}"/>
              </a:ext>
            </a:extLst>
          </p:cNvPr>
          <p:cNvSpPr>
            <a:spLocks noGrp="1"/>
          </p:cNvSpPr>
          <p:nvPr>
            <p:ph type="sldNum" sz="quarter" idx="12"/>
          </p:nvPr>
        </p:nvSpPr>
        <p:spPr/>
        <p:txBody>
          <a:bodyPr/>
          <a:lstStyle>
            <a:lvl1pPr>
              <a:defRPr/>
            </a:lvl1pPr>
          </a:lstStyle>
          <a:p>
            <a:pPr>
              <a:defRPr/>
            </a:pPr>
            <a:fld id="{1E639552-4F05-46B1-9586-44B351824707}" type="slidenum">
              <a:rPr lang="fr-FR" altLang="fr-FR"/>
              <a:pPr>
                <a:defRPr/>
              </a:pPr>
              <a:t>‹N°›</a:t>
            </a:fld>
            <a:endParaRPr lang="fr-FR" altLang="fr-FR"/>
          </a:p>
        </p:txBody>
      </p:sp>
    </p:spTree>
    <p:extLst>
      <p:ext uri="{BB962C8B-B14F-4D97-AF65-F5344CB8AC3E}">
        <p14:creationId xmlns:p14="http://schemas.microsoft.com/office/powerpoint/2010/main" val="33167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18C384-8F6A-4D21-A331-BAC6127AFF8E}"/>
              </a:ext>
            </a:extLst>
          </p:cNvPr>
          <p:cNvSpPr>
            <a:spLocks noGrp="1"/>
          </p:cNvSpPr>
          <p:nvPr>
            <p:ph type="dt" sz="half" idx="10"/>
          </p:nvPr>
        </p:nvSpPr>
        <p:spPr/>
        <p:txBody>
          <a:bodyPr/>
          <a:lstStyle>
            <a:lvl1pPr>
              <a:defRPr/>
            </a:lvl1pPr>
          </a:lstStyle>
          <a:p>
            <a:pPr>
              <a:defRPr/>
            </a:pPr>
            <a:fld id="{249B5ED8-0757-4918-B43D-C3D6B6972DC7}"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22CA15B3-12F2-4DAA-B808-A16711EA3CBE}"/>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02EDA50A-8B5B-4505-B890-E33E7090B44F}"/>
              </a:ext>
            </a:extLst>
          </p:cNvPr>
          <p:cNvSpPr>
            <a:spLocks noGrp="1"/>
          </p:cNvSpPr>
          <p:nvPr>
            <p:ph type="sldNum" sz="quarter" idx="12"/>
          </p:nvPr>
        </p:nvSpPr>
        <p:spPr/>
        <p:txBody>
          <a:bodyPr/>
          <a:lstStyle>
            <a:lvl1pPr>
              <a:defRPr/>
            </a:lvl1pPr>
          </a:lstStyle>
          <a:p>
            <a:pPr>
              <a:defRPr/>
            </a:pPr>
            <a:fld id="{E7D38C88-7C4B-480A-B312-E6CD01411DDD}" type="slidenum">
              <a:rPr lang="fr-FR" altLang="fr-FR"/>
              <a:pPr>
                <a:defRPr/>
              </a:pPr>
              <a:t>‹N°›</a:t>
            </a:fld>
            <a:endParaRPr lang="fr-FR" altLang="fr-FR"/>
          </a:p>
        </p:txBody>
      </p:sp>
    </p:spTree>
    <p:extLst>
      <p:ext uri="{BB962C8B-B14F-4D97-AF65-F5344CB8AC3E}">
        <p14:creationId xmlns:p14="http://schemas.microsoft.com/office/powerpoint/2010/main" val="39391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7A75E0-8D2C-4CE4-A47D-2DD7C6E177E4}"/>
              </a:ext>
            </a:extLst>
          </p:cNvPr>
          <p:cNvSpPr>
            <a:spLocks noGrp="1"/>
          </p:cNvSpPr>
          <p:nvPr>
            <p:ph type="dt" sz="half" idx="10"/>
          </p:nvPr>
        </p:nvSpPr>
        <p:spPr/>
        <p:txBody>
          <a:bodyPr/>
          <a:lstStyle>
            <a:lvl1pPr>
              <a:defRPr/>
            </a:lvl1pPr>
          </a:lstStyle>
          <a:p>
            <a:pPr>
              <a:defRPr/>
            </a:pPr>
            <a:fld id="{74D86357-E6A9-45C9-A209-9A459C7ECB99}"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6F367167-1092-4A63-BA0C-6707A46BF3F4}"/>
              </a:ext>
            </a:extLst>
          </p:cNvPr>
          <p:cNvSpPr>
            <a:spLocks noGrp="1"/>
          </p:cNvSpPr>
          <p:nvPr>
            <p:ph type="ftr" sz="quarter" idx="11"/>
          </p:nvPr>
        </p:nvSpPr>
        <p:spPr/>
        <p:txBody>
          <a:bodyPr/>
          <a:lstStyle>
            <a:lvl1pPr>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ACD8FA3E-4D2E-4236-BB43-ED94556207BA}"/>
              </a:ext>
            </a:extLst>
          </p:cNvPr>
          <p:cNvSpPr>
            <a:spLocks noGrp="1"/>
          </p:cNvSpPr>
          <p:nvPr>
            <p:ph type="sldNum" sz="quarter" idx="12"/>
          </p:nvPr>
        </p:nvSpPr>
        <p:spPr/>
        <p:txBody>
          <a:bodyPr/>
          <a:lstStyle>
            <a:lvl1pPr>
              <a:defRPr/>
            </a:lvl1pPr>
          </a:lstStyle>
          <a:p>
            <a:pPr>
              <a:defRPr/>
            </a:pPr>
            <a:fld id="{682F54B4-4136-4BBF-9034-F000A8C4E13F}" type="slidenum">
              <a:rPr lang="fr-FR" altLang="fr-FR"/>
              <a:pPr>
                <a:defRPr/>
              </a:pPr>
              <a:t>‹N°›</a:t>
            </a:fld>
            <a:endParaRPr lang="fr-FR" altLang="fr-FR"/>
          </a:p>
        </p:txBody>
      </p:sp>
    </p:spTree>
    <p:extLst>
      <p:ext uri="{BB962C8B-B14F-4D97-AF65-F5344CB8AC3E}">
        <p14:creationId xmlns:p14="http://schemas.microsoft.com/office/powerpoint/2010/main" val="1228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8DB6EF5-9EA5-4D17-8914-DED51E6748F9}"/>
              </a:ext>
            </a:extLst>
          </p:cNvPr>
          <p:cNvSpPr>
            <a:spLocks noGrp="1"/>
          </p:cNvSpPr>
          <p:nvPr>
            <p:ph type="dt" sz="half" idx="10"/>
          </p:nvPr>
        </p:nvSpPr>
        <p:spPr/>
        <p:txBody>
          <a:bodyPr/>
          <a:lstStyle>
            <a:lvl1pPr>
              <a:defRPr/>
            </a:lvl1pPr>
          </a:lstStyle>
          <a:p>
            <a:pPr>
              <a:defRPr/>
            </a:pPr>
            <a:fld id="{D35257AD-31A8-4BC9-A9E8-F61910B392A7}"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E549F18-4B68-4E7B-8707-FF014DB8F33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3ED03F98-B100-486D-9494-6DD318B96217}"/>
              </a:ext>
            </a:extLst>
          </p:cNvPr>
          <p:cNvSpPr>
            <a:spLocks noGrp="1"/>
          </p:cNvSpPr>
          <p:nvPr>
            <p:ph type="sldNum" sz="quarter" idx="12"/>
          </p:nvPr>
        </p:nvSpPr>
        <p:spPr/>
        <p:txBody>
          <a:bodyPr/>
          <a:lstStyle>
            <a:lvl1pPr>
              <a:defRPr/>
            </a:lvl1pPr>
          </a:lstStyle>
          <a:p>
            <a:pPr>
              <a:defRPr/>
            </a:pPr>
            <a:fld id="{0F4E8833-44EB-4524-B972-A172332014CF}" type="slidenum">
              <a:rPr lang="fr-FR" altLang="fr-FR"/>
              <a:pPr>
                <a:defRPr/>
              </a:pPr>
              <a:t>‹N°›</a:t>
            </a:fld>
            <a:endParaRPr lang="fr-FR" altLang="fr-FR"/>
          </a:p>
        </p:txBody>
      </p:sp>
    </p:spTree>
    <p:extLst>
      <p:ext uri="{BB962C8B-B14F-4D97-AF65-F5344CB8AC3E}">
        <p14:creationId xmlns:p14="http://schemas.microsoft.com/office/powerpoint/2010/main" val="205016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908DF80-8115-445D-9B8F-F35E01E80155}"/>
              </a:ext>
            </a:extLst>
          </p:cNvPr>
          <p:cNvSpPr>
            <a:spLocks noGrp="1"/>
          </p:cNvSpPr>
          <p:nvPr>
            <p:ph type="dt" sz="half" idx="10"/>
          </p:nvPr>
        </p:nvSpPr>
        <p:spPr/>
        <p:txBody>
          <a:bodyPr/>
          <a:lstStyle>
            <a:lvl1pPr>
              <a:defRPr/>
            </a:lvl1pPr>
          </a:lstStyle>
          <a:p>
            <a:pPr>
              <a:defRPr/>
            </a:pPr>
            <a:fld id="{313B8F3C-CC7D-4E9B-A089-AE4B2E7B75A7}" type="datetime1">
              <a:rPr lang="fr-FR"/>
              <a:pPr>
                <a:defRPr/>
              </a:pPr>
              <a:t>17/09/2017</a:t>
            </a:fld>
            <a:endParaRPr lang="fr-FR"/>
          </a:p>
        </p:txBody>
      </p:sp>
      <p:sp>
        <p:nvSpPr>
          <p:cNvPr id="8" name="Espace réservé du pied de page 4">
            <a:extLst>
              <a:ext uri="{FF2B5EF4-FFF2-40B4-BE49-F238E27FC236}">
                <a16:creationId xmlns:a16="http://schemas.microsoft.com/office/drawing/2014/main" id="{BB716230-2288-49E5-9FEE-91ED85F8D4D2}"/>
              </a:ext>
            </a:extLst>
          </p:cNvPr>
          <p:cNvSpPr>
            <a:spLocks noGrp="1"/>
          </p:cNvSpPr>
          <p:nvPr>
            <p:ph type="ftr" sz="quarter" idx="11"/>
          </p:nvPr>
        </p:nvSpPr>
        <p:spPr/>
        <p:txBody>
          <a:bodyPr/>
          <a:lstStyle>
            <a:lvl1pPr>
              <a:defRPr/>
            </a:lvl1pPr>
          </a:lstStyle>
          <a:p>
            <a:pPr>
              <a:defRPr/>
            </a:pPr>
            <a:r>
              <a:rPr lang="fr-FR"/>
              <a:t>Réalisation RECA - INRAN</a:t>
            </a:r>
          </a:p>
        </p:txBody>
      </p:sp>
      <p:sp>
        <p:nvSpPr>
          <p:cNvPr id="9" name="Espace réservé du numéro de diapositive 5">
            <a:extLst>
              <a:ext uri="{FF2B5EF4-FFF2-40B4-BE49-F238E27FC236}">
                <a16:creationId xmlns:a16="http://schemas.microsoft.com/office/drawing/2014/main" id="{2317542B-33F8-41F3-A12E-DAAD58AC34AB}"/>
              </a:ext>
            </a:extLst>
          </p:cNvPr>
          <p:cNvSpPr>
            <a:spLocks noGrp="1"/>
          </p:cNvSpPr>
          <p:nvPr>
            <p:ph type="sldNum" sz="quarter" idx="12"/>
          </p:nvPr>
        </p:nvSpPr>
        <p:spPr/>
        <p:txBody>
          <a:bodyPr/>
          <a:lstStyle>
            <a:lvl1pPr>
              <a:defRPr/>
            </a:lvl1pPr>
          </a:lstStyle>
          <a:p>
            <a:pPr>
              <a:defRPr/>
            </a:pPr>
            <a:fld id="{BA74A45E-AD5B-4F8B-963A-1843CA5CB7E8}" type="slidenum">
              <a:rPr lang="fr-FR" altLang="fr-FR"/>
              <a:pPr>
                <a:defRPr/>
              </a:pPr>
              <a:t>‹N°›</a:t>
            </a:fld>
            <a:endParaRPr lang="fr-FR" altLang="fr-FR"/>
          </a:p>
        </p:txBody>
      </p:sp>
    </p:spTree>
    <p:extLst>
      <p:ext uri="{BB962C8B-B14F-4D97-AF65-F5344CB8AC3E}">
        <p14:creationId xmlns:p14="http://schemas.microsoft.com/office/powerpoint/2010/main" val="315467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31A8635E-5BB4-4958-A736-DD3DF47E5C78}"/>
              </a:ext>
            </a:extLst>
          </p:cNvPr>
          <p:cNvSpPr>
            <a:spLocks noGrp="1"/>
          </p:cNvSpPr>
          <p:nvPr>
            <p:ph type="dt" sz="half" idx="10"/>
          </p:nvPr>
        </p:nvSpPr>
        <p:spPr/>
        <p:txBody>
          <a:bodyPr/>
          <a:lstStyle>
            <a:lvl1pPr>
              <a:defRPr/>
            </a:lvl1pPr>
          </a:lstStyle>
          <a:p>
            <a:pPr>
              <a:defRPr/>
            </a:pPr>
            <a:fld id="{ABF95708-567E-4931-8D69-A699ABFFB39D}" type="datetime1">
              <a:rPr lang="fr-FR"/>
              <a:pPr>
                <a:defRPr/>
              </a:pPr>
              <a:t>17/09/2017</a:t>
            </a:fld>
            <a:endParaRPr lang="fr-FR"/>
          </a:p>
        </p:txBody>
      </p:sp>
      <p:sp>
        <p:nvSpPr>
          <p:cNvPr id="4" name="Espace réservé du pied de page 4">
            <a:extLst>
              <a:ext uri="{FF2B5EF4-FFF2-40B4-BE49-F238E27FC236}">
                <a16:creationId xmlns:a16="http://schemas.microsoft.com/office/drawing/2014/main" id="{5C6289FE-FA9D-4F3E-96F8-A2712DA88A32}"/>
              </a:ext>
            </a:extLst>
          </p:cNvPr>
          <p:cNvSpPr>
            <a:spLocks noGrp="1"/>
          </p:cNvSpPr>
          <p:nvPr>
            <p:ph type="ftr" sz="quarter" idx="11"/>
          </p:nvPr>
        </p:nvSpPr>
        <p:spPr/>
        <p:txBody>
          <a:bodyPr/>
          <a:lstStyle>
            <a:lvl1pPr>
              <a:defRPr/>
            </a:lvl1pPr>
          </a:lstStyle>
          <a:p>
            <a:pPr>
              <a:defRPr/>
            </a:pPr>
            <a:r>
              <a:rPr lang="fr-FR"/>
              <a:t>Réalisation RECA - INRAN</a:t>
            </a:r>
          </a:p>
        </p:txBody>
      </p:sp>
      <p:sp>
        <p:nvSpPr>
          <p:cNvPr id="5" name="Espace réservé du numéro de diapositive 5">
            <a:extLst>
              <a:ext uri="{FF2B5EF4-FFF2-40B4-BE49-F238E27FC236}">
                <a16:creationId xmlns:a16="http://schemas.microsoft.com/office/drawing/2014/main" id="{8CE3E2C1-F07F-41C5-BF2D-3580886BEF97}"/>
              </a:ext>
            </a:extLst>
          </p:cNvPr>
          <p:cNvSpPr>
            <a:spLocks noGrp="1"/>
          </p:cNvSpPr>
          <p:nvPr>
            <p:ph type="sldNum" sz="quarter" idx="12"/>
          </p:nvPr>
        </p:nvSpPr>
        <p:spPr/>
        <p:txBody>
          <a:bodyPr/>
          <a:lstStyle>
            <a:lvl1pPr>
              <a:defRPr/>
            </a:lvl1pPr>
          </a:lstStyle>
          <a:p>
            <a:pPr>
              <a:defRPr/>
            </a:pPr>
            <a:fld id="{7478D912-AD3A-4CEE-944B-CF2D87E2E20A}" type="slidenum">
              <a:rPr lang="fr-FR" altLang="fr-FR"/>
              <a:pPr>
                <a:defRPr/>
              </a:pPr>
              <a:t>‹N°›</a:t>
            </a:fld>
            <a:endParaRPr lang="fr-FR" altLang="fr-FR"/>
          </a:p>
        </p:txBody>
      </p:sp>
    </p:spTree>
    <p:extLst>
      <p:ext uri="{BB962C8B-B14F-4D97-AF65-F5344CB8AC3E}">
        <p14:creationId xmlns:p14="http://schemas.microsoft.com/office/powerpoint/2010/main" val="100970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E5C59F7-77CA-4DA7-9736-CE98539DA3E8}"/>
              </a:ext>
            </a:extLst>
          </p:cNvPr>
          <p:cNvSpPr>
            <a:spLocks noGrp="1"/>
          </p:cNvSpPr>
          <p:nvPr>
            <p:ph type="dt" sz="half" idx="10"/>
          </p:nvPr>
        </p:nvSpPr>
        <p:spPr/>
        <p:txBody>
          <a:bodyPr/>
          <a:lstStyle>
            <a:lvl1pPr>
              <a:defRPr/>
            </a:lvl1pPr>
          </a:lstStyle>
          <a:p>
            <a:pPr>
              <a:defRPr/>
            </a:pPr>
            <a:fld id="{8E38217B-88FA-4DAD-A480-D06BC85F3016}" type="datetime1">
              <a:rPr lang="fr-FR"/>
              <a:pPr>
                <a:defRPr/>
              </a:pPr>
              <a:t>17/09/2017</a:t>
            </a:fld>
            <a:endParaRPr lang="fr-FR"/>
          </a:p>
        </p:txBody>
      </p:sp>
      <p:sp>
        <p:nvSpPr>
          <p:cNvPr id="3" name="Espace réservé du pied de page 4">
            <a:extLst>
              <a:ext uri="{FF2B5EF4-FFF2-40B4-BE49-F238E27FC236}">
                <a16:creationId xmlns:a16="http://schemas.microsoft.com/office/drawing/2014/main" id="{F2955B7E-D1F5-4DC6-AAF4-30D95BF68890}"/>
              </a:ext>
            </a:extLst>
          </p:cNvPr>
          <p:cNvSpPr>
            <a:spLocks noGrp="1"/>
          </p:cNvSpPr>
          <p:nvPr>
            <p:ph type="ftr" sz="quarter" idx="11"/>
          </p:nvPr>
        </p:nvSpPr>
        <p:spPr/>
        <p:txBody>
          <a:bodyPr/>
          <a:lstStyle>
            <a:lvl1pPr>
              <a:defRPr/>
            </a:lvl1pPr>
          </a:lstStyle>
          <a:p>
            <a:pPr>
              <a:defRPr/>
            </a:pPr>
            <a:r>
              <a:rPr lang="fr-FR"/>
              <a:t>Réalisation RECA - INRAN</a:t>
            </a:r>
          </a:p>
        </p:txBody>
      </p:sp>
      <p:sp>
        <p:nvSpPr>
          <p:cNvPr id="4" name="Espace réservé du numéro de diapositive 5">
            <a:extLst>
              <a:ext uri="{FF2B5EF4-FFF2-40B4-BE49-F238E27FC236}">
                <a16:creationId xmlns:a16="http://schemas.microsoft.com/office/drawing/2014/main" id="{85DF5A36-CE38-4D80-8966-705770180C21}"/>
              </a:ext>
            </a:extLst>
          </p:cNvPr>
          <p:cNvSpPr>
            <a:spLocks noGrp="1"/>
          </p:cNvSpPr>
          <p:nvPr>
            <p:ph type="sldNum" sz="quarter" idx="12"/>
          </p:nvPr>
        </p:nvSpPr>
        <p:spPr/>
        <p:txBody>
          <a:bodyPr/>
          <a:lstStyle>
            <a:lvl1pPr>
              <a:defRPr/>
            </a:lvl1pPr>
          </a:lstStyle>
          <a:p>
            <a:pPr>
              <a:defRPr/>
            </a:pPr>
            <a:fld id="{6E0A6604-615B-450D-9AFF-3F75B3483D4F}" type="slidenum">
              <a:rPr lang="fr-FR" altLang="fr-FR"/>
              <a:pPr>
                <a:defRPr/>
              </a:pPr>
              <a:t>‹N°›</a:t>
            </a:fld>
            <a:endParaRPr lang="fr-FR" altLang="fr-FR"/>
          </a:p>
        </p:txBody>
      </p:sp>
    </p:spTree>
    <p:extLst>
      <p:ext uri="{BB962C8B-B14F-4D97-AF65-F5344CB8AC3E}">
        <p14:creationId xmlns:p14="http://schemas.microsoft.com/office/powerpoint/2010/main" val="9819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E8639D8-49E5-4EC1-A7FD-6F35D2C9CFA0}"/>
              </a:ext>
            </a:extLst>
          </p:cNvPr>
          <p:cNvSpPr>
            <a:spLocks noGrp="1"/>
          </p:cNvSpPr>
          <p:nvPr>
            <p:ph type="dt" sz="half" idx="10"/>
          </p:nvPr>
        </p:nvSpPr>
        <p:spPr/>
        <p:txBody>
          <a:bodyPr/>
          <a:lstStyle>
            <a:lvl1pPr>
              <a:defRPr/>
            </a:lvl1pPr>
          </a:lstStyle>
          <a:p>
            <a:pPr>
              <a:defRPr/>
            </a:pPr>
            <a:fld id="{6B81276A-D609-4763-A8CB-D13A9D16D04B}"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5F4ABE7B-D59B-48F3-B383-FFCA2F9FA512}"/>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E5BC2EE-04B0-442A-A9C1-21D32EDD892F}"/>
              </a:ext>
            </a:extLst>
          </p:cNvPr>
          <p:cNvSpPr>
            <a:spLocks noGrp="1"/>
          </p:cNvSpPr>
          <p:nvPr>
            <p:ph type="sldNum" sz="quarter" idx="12"/>
          </p:nvPr>
        </p:nvSpPr>
        <p:spPr/>
        <p:txBody>
          <a:bodyPr/>
          <a:lstStyle>
            <a:lvl1pPr>
              <a:defRPr/>
            </a:lvl1pPr>
          </a:lstStyle>
          <a:p>
            <a:pPr>
              <a:defRPr/>
            </a:pPr>
            <a:fld id="{047F4997-2156-44CD-A5B7-2568143225FC}" type="slidenum">
              <a:rPr lang="fr-FR" altLang="fr-FR"/>
              <a:pPr>
                <a:defRPr/>
              </a:pPr>
              <a:t>‹N°›</a:t>
            </a:fld>
            <a:endParaRPr lang="fr-FR" altLang="fr-FR"/>
          </a:p>
        </p:txBody>
      </p:sp>
    </p:spTree>
    <p:extLst>
      <p:ext uri="{BB962C8B-B14F-4D97-AF65-F5344CB8AC3E}">
        <p14:creationId xmlns:p14="http://schemas.microsoft.com/office/powerpoint/2010/main" val="159822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D3DB77E-194B-4293-8627-0F4CBA67ADD8}"/>
              </a:ext>
            </a:extLst>
          </p:cNvPr>
          <p:cNvSpPr>
            <a:spLocks noGrp="1"/>
          </p:cNvSpPr>
          <p:nvPr>
            <p:ph type="dt" sz="half" idx="10"/>
          </p:nvPr>
        </p:nvSpPr>
        <p:spPr/>
        <p:txBody>
          <a:bodyPr/>
          <a:lstStyle>
            <a:lvl1pPr>
              <a:defRPr/>
            </a:lvl1pPr>
          </a:lstStyle>
          <a:p>
            <a:pPr>
              <a:defRPr/>
            </a:pPr>
            <a:fld id="{FD9881E0-4BDD-4247-AD59-FAB31B2AA643}" type="datetime1">
              <a:rPr lang="fr-FR"/>
              <a:pPr>
                <a:defRPr/>
              </a:pPr>
              <a:t>17/09/2017</a:t>
            </a:fld>
            <a:endParaRPr lang="fr-FR"/>
          </a:p>
        </p:txBody>
      </p:sp>
      <p:sp>
        <p:nvSpPr>
          <p:cNvPr id="6" name="Espace réservé du pied de page 4">
            <a:extLst>
              <a:ext uri="{FF2B5EF4-FFF2-40B4-BE49-F238E27FC236}">
                <a16:creationId xmlns:a16="http://schemas.microsoft.com/office/drawing/2014/main" id="{DAFC6E97-9118-4105-855A-425000D28427}"/>
              </a:ext>
            </a:extLst>
          </p:cNvPr>
          <p:cNvSpPr>
            <a:spLocks noGrp="1"/>
          </p:cNvSpPr>
          <p:nvPr>
            <p:ph type="ftr" sz="quarter" idx="11"/>
          </p:nvPr>
        </p:nvSpPr>
        <p:spPr/>
        <p:txBody>
          <a:bodyPr/>
          <a:lstStyle>
            <a:lvl1pPr>
              <a:defRPr/>
            </a:lvl1pPr>
          </a:lstStyle>
          <a:p>
            <a:pPr>
              <a:defRPr/>
            </a:pPr>
            <a:r>
              <a:rPr lang="fr-FR"/>
              <a:t>Réalisation RECA - INRAN</a:t>
            </a:r>
          </a:p>
        </p:txBody>
      </p:sp>
      <p:sp>
        <p:nvSpPr>
          <p:cNvPr id="7" name="Espace réservé du numéro de diapositive 5">
            <a:extLst>
              <a:ext uri="{FF2B5EF4-FFF2-40B4-BE49-F238E27FC236}">
                <a16:creationId xmlns:a16="http://schemas.microsoft.com/office/drawing/2014/main" id="{F68E858D-11E4-4885-8256-3E484B2C4202}"/>
              </a:ext>
            </a:extLst>
          </p:cNvPr>
          <p:cNvSpPr>
            <a:spLocks noGrp="1"/>
          </p:cNvSpPr>
          <p:nvPr>
            <p:ph type="sldNum" sz="quarter" idx="12"/>
          </p:nvPr>
        </p:nvSpPr>
        <p:spPr/>
        <p:txBody>
          <a:bodyPr/>
          <a:lstStyle>
            <a:lvl1pPr>
              <a:defRPr/>
            </a:lvl1pPr>
          </a:lstStyle>
          <a:p>
            <a:pPr>
              <a:defRPr/>
            </a:pPr>
            <a:fld id="{22C77794-6219-4DD8-B70B-B9A0A40F1A04}" type="slidenum">
              <a:rPr lang="fr-FR" altLang="fr-FR"/>
              <a:pPr>
                <a:defRPr/>
              </a:pPr>
              <a:t>‹N°›</a:t>
            </a:fld>
            <a:endParaRPr lang="fr-FR" altLang="fr-FR"/>
          </a:p>
        </p:txBody>
      </p:sp>
    </p:spTree>
    <p:extLst>
      <p:ext uri="{BB962C8B-B14F-4D97-AF65-F5344CB8AC3E}">
        <p14:creationId xmlns:p14="http://schemas.microsoft.com/office/powerpoint/2010/main" val="31404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9D5EB58B-45CF-44EB-9C49-69E2E69147A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B61C509D-D014-466C-BE65-A49CA93F745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B9AE970-B9D2-4F10-9E6B-5B3622FC00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44259A7E-A4D4-4F4B-9840-A7CAB2B13B3A}" type="datetime1">
              <a:rPr lang="fr-FR"/>
              <a:pPr>
                <a:defRPr/>
              </a:pPr>
              <a:t>17/09/2017</a:t>
            </a:fld>
            <a:endParaRPr lang="fr-FR"/>
          </a:p>
        </p:txBody>
      </p:sp>
      <p:sp>
        <p:nvSpPr>
          <p:cNvPr id="5" name="Espace réservé du pied de page 4">
            <a:extLst>
              <a:ext uri="{FF2B5EF4-FFF2-40B4-BE49-F238E27FC236}">
                <a16:creationId xmlns:a16="http://schemas.microsoft.com/office/drawing/2014/main" id="{CD037B2D-9CE4-471D-89FA-5C5FF515BAC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fr-FR"/>
              <a:t>Réalisation RECA - INRAN</a:t>
            </a:r>
          </a:p>
        </p:txBody>
      </p:sp>
      <p:sp>
        <p:nvSpPr>
          <p:cNvPr id="6" name="Espace réservé du numéro de diapositive 5">
            <a:extLst>
              <a:ext uri="{FF2B5EF4-FFF2-40B4-BE49-F238E27FC236}">
                <a16:creationId xmlns:a16="http://schemas.microsoft.com/office/drawing/2014/main" id="{FACD635E-C19E-456A-B94C-2D29A86E40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D82E647-DEB4-4C59-9701-4251A99DBB49}" type="slidenum">
              <a:rPr lang="fr-FR" altLang="fr-FR"/>
              <a:pPr>
                <a:defRPr/>
              </a:pPr>
              <a:t>‹N°›</a:t>
            </a:fld>
            <a:endParaRPr lang="fr-FR" altLang="fr-FR"/>
          </a:p>
        </p:txBody>
      </p:sp>
    </p:spTree>
    <p:extLst>
      <p:ext uri="{BB962C8B-B14F-4D97-AF65-F5344CB8AC3E}">
        <p14:creationId xmlns:p14="http://schemas.microsoft.com/office/powerpoint/2010/main" val="101399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5">
            <a:extLst>
              <a:ext uri="{FF2B5EF4-FFF2-40B4-BE49-F238E27FC236}">
                <a16:creationId xmlns:a16="http://schemas.microsoft.com/office/drawing/2014/main" id="{79AD78CF-CDA4-4E99-8D92-5D7E1DD99E66}"/>
              </a:ext>
            </a:extLst>
          </p:cNvPr>
          <p:cNvSpPr>
            <a:spLocks noGrp="1"/>
          </p:cNvSpPr>
          <p:nvPr>
            <p:ph type="title"/>
          </p:nvPr>
        </p:nvSpPr>
        <p:spPr/>
        <p:txBody>
          <a:bodyPr/>
          <a:lstStyle/>
          <a:p>
            <a:endParaRPr lang="fr-FR" altLang="fr-FR" sz="2800"/>
          </a:p>
        </p:txBody>
      </p:sp>
      <p:sp>
        <p:nvSpPr>
          <p:cNvPr id="8" name="Espace réservé du contenu 7">
            <a:extLst>
              <a:ext uri="{FF2B5EF4-FFF2-40B4-BE49-F238E27FC236}">
                <a16:creationId xmlns:a16="http://schemas.microsoft.com/office/drawing/2014/main" id="{F0E2C4FD-9D80-4022-BB79-9F52D81B08A1}"/>
              </a:ext>
            </a:extLst>
          </p:cNvPr>
          <p:cNvSpPr>
            <a:spLocks noGrp="1"/>
          </p:cNvSpPr>
          <p:nvPr>
            <p:ph sz="half" idx="2"/>
          </p:nvPr>
        </p:nvSpPr>
        <p:spPr>
          <a:xfrm>
            <a:off x="1981200" y="2292351"/>
            <a:ext cx="8229600" cy="2932113"/>
          </a:xfrm>
        </p:spPr>
        <p:txBody>
          <a:bodyPr/>
          <a:lstStyle/>
          <a:p>
            <a:pPr marL="0" indent="0" algn="ctr" eaLnBrk="1" hangingPunct="1">
              <a:spcBef>
                <a:spcPct val="0"/>
              </a:spcBef>
              <a:buNone/>
              <a:defRPr/>
            </a:pPr>
            <a:r>
              <a:rPr lang="fr-FR" altLang="fr-FR" sz="3200" b="1" dirty="0">
                <a:solidFill>
                  <a:srgbClr val="0070C0"/>
                </a:solidFill>
                <a:latin typeface="Arial" panose="020B0604020202020204" pitchFamily="34" charset="0"/>
                <a:cs typeface="Arial" panose="020B0604020202020204" pitchFamily="34" charset="0"/>
              </a:rPr>
              <a:t>Gestion intégrée des principaux ravageurs et maladies des cultures maraichères au Niger</a:t>
            </a:r>
          </a:p>
          <a:p>
            <a:pPr marL="0" indent="0" algn="ctr" eaLnBrk="1" hangingPunct="1">
              <a:spcBef>
                <a:spcPct val="0"/>
              </a:spcBef>
              <a:buNone/>
              <a:defRPr/>
            </a:pPr>
            <a:r>
              <a:rPr lang="fr-FR" altLang="fr-FR" sz="1400" b="1" dirty="0">
                <a:solidFill>
                  <a:srgbClr val="0070C0"/>
                </a:solidFill>
                <a:latin typeface="Arial" panose="020B0604020202020204" pitchFamily="34" charset="0"/>
                <a:cs typeface="Arial" panose="020B0604020202020204" pitchFamily="34" charset="0"/>
              </a:rPr>
              <a:t>--------------------------------------------------------------------------</a:t>
            </a:r>
          </a:p>
          <a:p>
            <a:pPr marL="0" indent="0" algn="ctr" eaLnBrk="1" hangingPunct="1">
              <a:spcBef>
                <a:spcPct val="0"/>
              </a:spcBef>
              <a:buNone/>
              <a:defRPr/>
            </a:pPr>
            <a:r>
              <a:rPr lang="fr-FR" altLang="fr-FR" sz="3200" b="1" dirty="0">
                <a:solidFill>
                  <a:srgbClr val="0070C0"/>
                </a:solidFill>
                <a:latin typeface="Arial" panose="020B0604020202020204" pitchFamily="34" charset="0"/>
                <a:cs typeface="Arial" panose="020B0604020202020204" pitchFamily="34" charset="0"/>
              </a:rPr>
              <a:t>PROTECTION DE LA TOMATE</a:t>
            </a:r>
          </a:p>
          <a:p>
            <a:pPr marL="0" indent="0" algn="ctr" eaLnBrk="1" hangingPunct="1">
              <a:spcBef>
                <a:spcPct val="0"/>
              </a:spcBef>
              <a:buNone/>
              <a:defRPr/>
            </a:pPr>
            <a:endParaRPr lang="fr-FR" altLang="fr-FR" sz="600" b="1" dirty="0">
              <a:solidFill>
                <a:srgbClr val="0070C0"/>
              </a:solidFill>
              <a:latin typeface="Arial" panose="020B0604020202020204" pitchFamily="34" charset="0"/>
              <a:cs typeface="Arial" panose="020B0604020202020204" pitchFamily="34" charset="0"/>
            </a:endParaRPr>
          </a:p>
          <a:p>
            <a:pPr marL="0" indent="0" algn="ctr" eaLnBrk="1" hangingPunct="1">
              <a:spcBef>
                <a:spcPct val="0"/>
              </a:spcBef>
              <a:buNone/>
              <a:defRPr/>
            </a:pPr>
            <a:r>
              <a:rPr lang="fr-FR" altLang="fr-FR" sz="2000" b="1" dirty="0">
                <a:solidFill>
                  <a:prstClr val="black"/>
                </a:solidFill>
                <a:latin typeface="Arial" panose="020B0604020202020204" pitchFamily="34" charset="0"/>
                <a:cs typeface="Arial" panose="020B0604020202020204" pitchFamily="34" charset="0"/>
              </a:rPr>
              <a:t>Version du 17 septembre 2017</a:t>
            </a:r>
          </a:p>
          <a:p>
            <a:pPr>
              <a:defRPr/>
            </a:pPr>
            <a:endParaRPr lang="fr-FR" dirty="0"/>
          </a:p>
        </p:txBody>
      </p:sp>
      <p:sp>
        <p:nvSpPr>
          <p:cNvPr id="2" name="Espace réservé du pied de page 1">
            <a:extLst>
              <a:ext uri="{FF2B5EF4-FFF2-40B4-BE49-F238E27FC236}">
                <a16:creationId xmlns:a16="http://schemas.microsoft.com/office/drawing/2014/main" id="{3108640F-B57C-4270-A56B-41D045A90281}"/>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
        <p:nvSpPr>
          <p:cNvPr id="5125" name="Espace réservé du numéro de diapositive 2">
            <a:extLst>
              <a:ext uri="{FF2B5EF4-FFF2-40B4-BE49-F238E27FC236}">
                <a16:creationId xmlns:a16="http://schemas.microsoft.com/office/drawing/2014/main" id="{403EEE03-F790-47F9-A1BB-B94E424D44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4AA381C-C4C2-4363-A967-7AB9111C4993}" type="slidenum">
              <a:rPr lang="fr-FR" altLang="fr-FR">
                <a:solidFill>
                  <a:srgbClr val="898989"/>
                </a:solidFill>
                <a:latin typeface="Calibri" panose="020F0502020204030204" pitchFamily="34" charset="0"/>
              </a:rPr>
              <a:pPr fontAlgn="base">
                <a:spcBef>
                  <a:spcPct val="0"/>
                </a:spcBef>
                <a:spcAft>
                  <a:spcPct val="0"/>
                </a:spcAft>
              </a:pPr>
              <a:t>1</a:t>
            </a:fld>
            <a:endParaRPr lang="fr-FR" altLang="fr-FR">
              <a:solidFill>
                <a:srgbClr val="898989"/>
              </a:solidFill>
              <a:latin typeface="Calibri" panose="020F0502020204030204" pitchFamily="34" charset="0"/>
            </a:endParaRPr>
          </a:p>
        </p:txBody>
      </p:sp>
      <p:pic>
        <p:nvPicPr>
          <p:cNvPr id="5126" name="Espace réservé du contenu 25">
            <a:extLst>
              <a:ext uri="{FF2B5EF4-FFF2-40B4-BE49-F238E27FC236}">
                <a16:creationId xmlns:a16="http://schemas.microsoft.com/office/drawing/2014/main" id="{27AD2D39-FC16-4EE3-AD21-0615EA3E64A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24375" y="255588"/>
            <a:ext cx="1549400" cy="1547812"/>
          </a:xfrm>
        </p:spPr>
      </p:pic>
      <p:pic>
        <p:nvPicPr>
          <p:cNvPr id="5127" name="Image 15">
            <a:extLst>
              <a:ext uri="{FF2B5EF4-FFF2-40B4-BE49-F238E27FC236}">
                <a16:creationId xmlns:a16="http://schemas.microsoft.com/office/drawing/2014/main" id="{3D26E58D-3611-4F20-88BC-A0A834899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74639"/>
            <a:ext cx="1835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 26">
            <a:extLst>
              <a:ext uri="{FF2B5EF4-FFF2-40B4-BE49-F238E27FC236}">
                <a16:creationId xmlns:a16="http://schemas.microsoft.com/office/drawing/2014/main" id="{85D177EE-37D4-4AD8-ACEF-EF85AC7F0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290514"/>
            <a:ext cx="1582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7">
            <a:extLst>
              <a:ext uri="{FF2B5EF4-FFF2-40B4-BE49-F238E27FC236}">
                <a16:creationId xmlns:a16="http://schemas.microsoft.com/office/drawing/2014/main" id="{3747ED16-F1FE-498C-B767-56FC1A732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664" y="179388"/>
            <a:ext cx="16208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 29">
            <a:extLst>
              <a:ext uri="{FF2B5EF4-FFF2-40B4-BE49-F238E27FC236}">
                <a16:creationId xmlns:a16="http://schemas.microsoft.com/office/drawing/2014/main" id="{6E99870C-087A-4D53-A40F-0800CB8C0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5701" y="5256214"/>
            <a:ext cx="16922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mage 31">
            <a:extLst>
              <a:ext uri="{FF2B5EF4-FFF2-40B4-BE49-F238E27FC236}">
                <a16:creationId xmlns:a16="http://schemas.microsoft.com/office/drawing/2014/main" id="{1AE351A6-C2F0-4E33-BE35-C92112C32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1076" y="5237163"/>
            <a:ext cx="28797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14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B291E480-8D93-4D88-A871-1FA24911DAEB}"/>
              </a:ext>
            </a:extLst>
          </p:cNvPr>
          <p:cNvSpPr>
            <a:spLocks noGrp="1"/>
          </p:cNvSpPr>
          <p:nvPr>
            <p:ph type="title"/>
          </p:nvPr>
        </p:nvSpPr>
        <p:spPr>
          <a:xfrm>
            <a:off x="1981200" y="274638"/>
            <a:ext cx="8229600" cy="850900"/>
          </a:xfrm>
        </p:spPr>
        <p:txBody>
          <a:bodyPr/>
          <a:lstStyle/>
          <a:p>
            <a:pPr algn="l"/>
            <a:r>
              <a:rPr lang="fr-FR" altLang="fr-FR" sz="3200" b="1"/>
              <a:t>3. Avez-vous ces attaques ?</a:t>
            </a:r>
          </a:p>
        </p:txBody>
      </p:sp>
      <p:sp>
        <p:nvSpPr>
          <p:cNvPr id="21507" name="Espace réservé du numéro de diapositive 4">
            <a:extLst>
              <a:ext uri="{FF2B5EF4-FFF2-40B4-BE49-F238E27FC236}">
                <a16:creationId xmlns:a16="http://schemas.microsoft.com/office/drawing/2014/main" id="{25C0E7C9-032C-4354-874C-88E7C3ED6E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13F9993A-25BB-4817-8336-AC72044911D0}" type="slidenum">
              <a:rPr lang="fr-FR" altLang="fr-FR" sz="1200">
                <a:solidFill>
                  <a:srgbClr val="898989"/>
                </a:solidFill>
                <a:cs typeface="Arial" panose="020B0604020202020204" pitchFamily="34" charset="0"/>
              </a:rPr>
              <a:pPr fontAlgn="base">
                <a:spcBef>
                  <a:spcPct val="0"/>
                </a:spcBef>
                <a:spcAft>
                  <a:spcPct val="0"/>
                </a:spcAft>
                <a:buNone/>
              </a:pPr>
              <a:t>10</a:t>
            </a:fld>
            <a:endParaRPr lang="fr-FR" altLang="fr-FR" sz="1200">
              <a:solidFill>
                <a:srgbClr val="898989"/>
              </a:solidFill>
              <a:cs typeface="Arial" panose="020B0604020202020204" pitchFamily="34" charset="0"/>
            </a:endParaRPr>
          </a:p>
        </p:txBody>
      </p:sp>
      <p:pic>
        <p:nvPicPr>
          <p:cNvPr id="21508" name="Picture 2">
            <a:extLst>
              <a:ext uri="{FF2B5EF4-FFF2-40B4-BE49-F238E27FC236}">
                <a16:creationId xmlns:a16="http://schemas.microsoft.com/office/drawing/2014/main" id="{16EDE2EB-7A06-462B-BEC8-62CD738856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43700" y="650875"/>
            <a:ext cx="3384550" cy="2706688"/>
          </a:xfrm>
          <a:noFill/>
        </p:spPr>
      </p:pic>
      <p:pic>
        <p:nvPicPr>
          <p:cNvPr id="21509" name="Picture 3">
            <a:extLst>
              <a:ext uri="{FF2B5EF4-FFF2-40B4-BE49-F238E27FC236}">
                <a16:creationId xmlns:a16="http://schemas.microsoft.com/office/drawing/2014/main" id="{C3C5E802-78BB-4026-9B12-117469243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1125539"/>
            <a:ext cx="40671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a:extLst>
              <a:ext uri="{FF2B5EF4-FFF2-40B4-BE49-F238E27FC236}">
                <a16:creationId xmlns:a16="http://schemas.microsoft.com/office/drawing/2014/main" id="{6C4B8C87-D04A-4DEE-B4E8-5E2941249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1" y="3357564"/>
            <a:ext cx="396081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a:extLst>
              <a:ext uri="{FF2B5EF4-FFF2-40B4-BE49-F238E27FC236}">
                <a16:creationId xmlns:a16="http://schemas.microsoft.com/office/drawing/2014/main" id="{00B3D142-B415-4F62-A69F-6000E3E06D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113" y="3716339"/>
            <a:ext cx="3905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A0AFDE08-E9B1-499E-AE79-96296995EE57}"/>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289500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D6AFBFA8-1D20-40F6-B03E-B2BF79240E8F}"/>
              </a:ext>
            </a:extLst>
          </p:cNvPr>
          <p:cNvSpPr>
            <a:spLocks noGrp="1"/>
          </p:cNvSpPr>
          <p:nvPr>
            <p:ph type="title"/>
          </p:nvPr>
        </p:nvSpPr>
        <p:spPr>
          <a:xfrm>
            <a:off x="1981200" y="274638"/>
            <a:ext cx="8229600" cy="850900"/>
          </a:xfrm>
        </p:spPr>
        <p:txBody>
          <a:bodyPr/>
          <a:lstStyle/>
          <a:p>
            <a:pPr algn="l"/>
            <a:r>
              <a:rPr lang="fr-FR" altLang="fr-FR" sz="3200" b="1"/>
              <a:t>4. Avez-vous ces attaques ?</a:t>
            </a:r>
          </a:p>
        </p:txBody>
      </p:sp>
      <p:sp>
        <p:nvSpPr>
          <p:cNvPr id="23555" name="Espace réservé du numéro de diapositive 4">
            <a:extLst>
              <a:ext uri="{FF2B5EF4-FFF2-40B4-BE49-F238E27FC236}">
                <a16:creationId xmlns:a16="http://schemas.microsoft.com/office/drawing/2014/main" id="{4D156343-EDC1-468A-ACC5-0E73B4400D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0BB88797-1B7F-4F08-A84D-265AAB052F62}" type="slidenum">
              <a:rPr lang="fr-FR" altLang="fr-FR" sz="1200">
                <a:solidFill>
                  <a:srgbClr val="898989"/>
                </a:solidFill>
                <a:cs typeface="Arial" panose="020B0604020202020204" pitchFamily="34" charset="0"/>
              </a:rPr>
              <a:pPr fontAlgn="base">
                <a:spcBef>
                  <a:spcPct val="0"/>
                </a:spcBef>
                <a:spcAft>
                  <a:spcPct val="0"/>
                </a:spcAft>
                <a:buNone/>
              </a:pPr>
              <a:t>11</a:t>
            </a:fld>
            <a:endParaRPr lang="fr-FR" altLang="fr-FR" sz="1200">
              <a:solidFill>
                <a:srgbClr val="898989"/>
              </a:solidFill>
              <a:cs typeface="Arial" panose="020B0604020202020204" pitchFamily="34" charset="0"/>
            </a:endParaRPr>
          </a:p>
        </p:txBody>
      </p:sp>
      <p:sp>
        <p:nvSpPr>
          <p:cNvPr id="23556" name="Espace réservé du contenu 9">
            <a:extLst>
              <a:ext uri="{FF2B5EF4-FFF2-40B4-BE49-F238E27FC236}">
                <a16:creationId xmlns:a16="http://schemas.microsoft.com/office/drawing/2014/main" id="{2B7C73BF-0F35-4830-BAA3-93436735569F}"/>
              </a:ext>
            </a:extLst>
          </p:cNvPr>
          <p:cNvSpPr>
            <a:spLocks noGrp="1"/>
          </p:cNvSpPr>
          <p:nvPr>
            <p:ph sz="half" idx="2"/>
          </p:nvPr>
        </p:nvSpPr>
        <p:spPr/>
        <p:txBody>
          <a:bodyPr/>
          <a:lstStyle/>
          <a:p>
            <a:endParaRPr lang="en-US" altLang="fr-FR"/>
          </a:p>
        </p:txBody>
      </p:sp>
      <p:pic>
        <p:nvPicPr>
          <p:cNvPr id="23557" name="Picture 2">
            <a:extLst>
              <a:ext uri="{FF2B5EF4-FFF2-40B4-BE49-F238E27FC236}">
                <a16:creationId xmlns:a16="http://schemas.microsoft.com/office/drawing/2014/main" id="{08F6985B-4347-401F-B8B3-D510392BE5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1052514"/>
            <a:ext cx="3959225" cy="2649537"/>
          </a:xfrm>
          <a:noFill/>
        </p:spPr>
      </p:pic>
      <p:pic>
        <p:nvPicPr>
          <p:cNvPr id="23558" name="Picture 3">
            <a:extLst>
              <a:ext uri="{FF2B5EF4-FFF2-40B4-BE49-F238E27FC236}">
                <a16:creationId xmlns:a16="http://schemas.microsoft.com/office/drawing/2014/main" id="{C67C43DD-4FC6-4102-91BF-70EE361A8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716339"/>
            <a:ext cx="395922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a:extLst>
              <a:ext uri="{FF2B5EF4-FFF2-40B4-BE49-F238E27FC236}">
                <a16:creationId xmlns:a16="http://schemas.microsoft.com/office/drawing/2014/main" id="{8F948DAC-D076-44CA-80C0-A071F9F838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1052513"/>
            <a:ext cx="449897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C:\Users\Patrick Delmas\Favorites\Images\Niger\Phyto\Tomate\DSC_1421.JPG">
            <a:extLst>
              <a:ext uri="{FF2B5EF4-FFF2-40B4-BE49-F238E27FC236}">
                <a16:creationId xmlns:a16="http://schemas.microsoft.com/office/drawing/2014/main" id="{AE512EC6-843A-4B92-83AE-193119183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16338"/>
            <a:ext cx="431958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72380A13-7381-4303-9044-C12E76E15E8B}"/>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80871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5">
            <a:extLst>
              <a:ext uri="{FF2B5EF4-FFF2-40B4-BE49-F238E27FC236}">
                <a16:creationId xmlns:a16="http://schemas.microsoft.com/office/drawing/2014/main" id="{B2F109D1-00E9-4837-BCEC-F243648DF783}"/>
              </a:ext>
            </a:extLst>
          </p:cNvPr>
          <p:cNvSpPr>
            <a:spLocks noGrp="1"/>
          </p:cNvSpPr>
          <p:nvPr>
            <p:ph type="title"/>
          </p:nvPr>
        </p:nvSpPr>
        <p:spPr>
          <a:xfrm>
            <a:off x="1981200" y="274639"/>
            <a:ext cx="8229600" cy="993775"/>
          </a:xfrm>
          <a:ln w="28575">
            <a:solidFill>
              <a:schemeClr val="accent1"/>
            </a:solidFill>
            <a:miter lim="800000"/>
            <a:headEnd/>
            <a:tailEnd/>
          </a:ln>
        </p:spPr>
        <p:txBody>
          <a:bodyPr/>
          <a:lstStyle/>
          <a:p>
            <a:r>
              <a:rPr lang="fr-FR" altLang="fr-FR" sz="3200" b="1"/>
              <a:t>Les ravageurs et maladies de la tomate</a:t>
            </a:r>
          </a:p>
        </p:txBody>
      </p:sp>
      <p:sp>
        <p:nvSpPr>
          <p:cNvPr id="21507" name="Espace réservé du contenu 6">
            <a:extLst>
              <a:ext uri="{FF2B5EF4-FFF2-40B4-BE49-F238E27FC236}">
                <a16:creationId xmlns:a16="http://schemas.microsoft.com/office/drawing/2014/main" id="{7220305F-AC0A-4BEE-BFA3-C55AFFC2AB30}"/>
              </a:ext>
            </a:extLst>
          </p:cNvPr>
          <p:cNvSpPr>
            <a:spLocks noGrp="1"/>
          </p:cNvSpPr>
          <p:nvPr>
            <p:ph sz="half" idx="1"/>
          </p:nvPr>
        </p:nvSpPr>
        <p:spPr>
          <a:solidFill>
            <a:schemeClr val="accent3">
              <a:lumMod val="20000"/>
              <a:lumOff val="80000"/>
            </a:schemeClr>
          </a:solidFill>
        </p:spPr>
        <p:txBody>
          <a:bodyPr/>
          <a:lstStyle/>
          <a:p>
            <a:pPr>
              <a:buFont typeface="Arial" panose="020B0604020202020204" pitchFamily="34" charset="0"/>
              <a:buNone/>
              <a:defRPr/>
            </a:pPr>
            <a:r>
              <a:rPr lang="fr-FR" altLang="fr-FR" sz="2400" b="1" dirty="0"/>
              <a:t>Programme </a:t>
            </a:r>
          </a:p>
          <a:p>
            <a:pPr>
              <a:buFont typeface="Arial" panose="020B0604020202020204" pitchFamily="34" charset="0"/>
              <a:buNone/>
              <a:defRPr/>
            </a:pPr>
            <a:endParaRPr lang="fr-FR" altLang="fr-FR" sz="2400" dirty="0"/>
          </a:p>
          <a:p>
            <a:pPr>
              <a:defRPr/>
            </a:pPr>
            <a:r>
              <a:rPr lang="fr-FR" altLang="fr-FR" sz="2400" dirty="0"/>
              <a:t>Une chenille, la noctuelle de la tomate</a:t>
            </a:r>
          </a:p>
          <a:p>
            <a:pPr>
              <a:defRPr/>
            </a:pPr>
            <a:r>
              <a:rPr lang="fr-FR" altLang="fr-FR" sz="2400" dirty="0"/>
              <a:t>Un acarien, l’araignée rouge</a:t>
            </a:r>
          </a:p>
          <a:p>
            <a:pPr>
              <a:defRPr/>
            </a:pPr>
            <a:r>
              <a:rPr lang="fr-FR" altLang="fr-FR" sz="2400" dirty="0"/>
              <a:t>Trois maladies (virus ou bactéries)</a:t>
            </a:r>
          </a:p>
          <a:p>
            <a:pPr>
              <a:defRPr/>
            </a:pPr>
            <a:r>
              <a:rPr lang="fr-FR" altLang="fr-FR" sz="2400" dirty="0"/>
              <a:t>Un insecte vecteur (porteur) de virus, la mouche blanche</a:t>
            </a:r>
          </a:p>
          <a:p>
            <a:pPr>
              <a:defRPr/>
            </a:pPr>
            <a:endParaRPr lang="fr-FR" altLang="fr-FR" sz="2400" dirty="0"/>
          </a:p>
        </p:txBody>
      </p:sp>
      <p:sp>
        <p:nvSpPr>
          <p:cNvPr id="8" name="Espace réservé du contenu 7">
            <a:extLst>
              <a:ext uri="{FF2B5EF4-FFF2-40B4-BE49-F238E27FC236}">
                <a16:creationId xmlns:a16="http://schemas.microsoft.com/office/drawing/2014/main" id="{52B8E871-1765-423A-AD99-640AD1C45A66}"/>
              </a:ext>
            </a:extLst>
          </p:cNvPr>
          <p:cNvSpPr>
            <a:spLocks noGrp="1"/>
          </p:cNvSpPr>
          <p:nvPr>
            <p:ph sz="half" idx="2"/>
          </p:nvPr>
        </p:nvSpPr>
        <p:spPr/>
        <p:txBody>
          <a:bodyPr/>
          <a:lstStyle/>
          <a:p>
            <a:pPr marL="0">
              <a:buNone/>
              <a:defRPr/>
            </a:pPr>
            <a:r>
              <a:rPr lang="fr-FR" sz="2400" b="1" dirty="0"/>
              <a:t>En option, en fonction des zones</a:t>
            </a:r>
          </a:p>
          <a:p>
            <a:pPr>
              <a:buFont typeface="Arial" charset="0"/>
              <a:buChar char="•"/>
              <a:defRPr/>
            </a:pPr>
            <a:endParaRPr lang="fr-FR" sz="2400" dirty="0"/>
          </a:p>
          <a:p>
            <a:pPr>
              <a:buFont typeface="Arial" charset="0"/>
              <a:buChar char="•"/>
              <a:defRPr/>
            </a:pPr>
            <a:r>
              <a:rPr lang="fr-FR" sz="2400" dirty="0"/>
              <a:t>Une chenille, la mineuse de la tomate</a:t>
            </a:r>
          </a:p>
          <a:p>
            <a:pPr>
              <a:buFont typeface="Arial" charset="0"/>
              <a:buChar char="•"/>
              <a:defRPr/>
            </a:pPr>
            <a:r>
              <a:rPr lang="fr-FR" sz="2400" dirty="0"/>
              <a:t>Des vers dans le sol, les nématodes</a:t>
            </a:r>
          </a:p>
          <a:p>
            <a:pPr>
              <a:buFont typeface="Arial" charset="0"/>
              <a:buChar char="•"/>
              <a:defRPr/>
            </a:pPr>
            <a:endParaRPr lang="fr-FR" sz="800" dirty="0"/>
          </a:p>
          <a:p>
            <a:pPr>
              <a:buFont typeface="Arial" charset="0"/>
              <a:buNone/>
              <a:defRPr/>
            </a:pPr>
            <a:r>
              <a:rPr lang="fr-FR" sz="2400" i="1" dirty="0"/>
              <a:t>Si ces ravageurs sont présents.</a:t>
            </a:r>
          </a:p>
        </p:txBody>
      </p:sp>
      <p:sp>
        <p:nvSpPr>
          <p:cNvPr id="25605" name="Espace réservé du numéro de diapositive 4">
            <a:extLst>
              <a:ext uri="{FF2B5EF4-FFF2-40B4-BE49-F238E27FC236}">
                <a16:creationId xmlns:a16="http://schemas.microsoft.com/office/drawing/2014/main" id="{F6071C3E-B389-4346-8BD0-D0A6A0F18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4A32A99A-BB8A-4E09-AD69-6BD3A9B2AA48}" type="slidenum">
              <a:rPr lang="fr-FR" altLang="fr-FR" sz="1200">
                <a:solidFill>
                  <a:srgbClr val="898989"/>
                </a:solidFill>
                <a:cs typeface="Arial" panose="020B0604020202020204" pitchFamily="34" charset="0"/>
              </a:rPr>
              <a:pPr fontAlgn="base">
                <a:spcBef>
                  <a:spcPct val="0"/>
                </a:spcBef>
                <a:spcAft>
                  <a:spcPct val="0"/>
                </a:spcAft>
                <a:buNone/>
              </a:pPr>
              <a:t>12</a:t>
            </a:fld>
            <a:endParaRPr lang="fr-FR" altLang="fr-FR" sz="1200">
              <a:solidFill>
                <a:srgbClr val="898989"/>
              </a:solidFill>
              <a:cs typeface="Arial" panose="020B0604020202020204" pitchFamily="34" charset="0"/>
            </a:endParaRPr>
          </a:p>
        </p:txBody>
      </p:sp>
      <p:sp>
        <p:nvSpPr>
          <p:cNvPr id="2" name="Espace réservé du pied de page 1">
            <a:extLst>
              <a:ext uri="{FF2B5EF4-FFF2-40B4-BE49-F238E27FC236}">
                <a16:creationId xmlns:a16="http://schemas.microsoft.com/office/drawing/2014/main" id="{41031489-5833-454D-801F-A64609D7D9FC}"/>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129960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025C9EE-15B8-45F2-BB06-D38346D93201}"/>
              </a:ext>
            </a:extLst>
          </p:cNvPr>
          <p:cNvSpPr>
            <a:spLocks noGrp="1"/>
          </p:cNvSpPr>
          <p:nvPr>
            <p:ph type="title"/>
          </p:nvPr>
        </p:nvSpPr>
        <p:spPr>
          <a:xfrm>
            <a:off x="1981200" y="476251"/>
            <a:ext cx="8229600" cy="720725"/>
          </a:xfrm>
          <a:ln w="28575">
            <a:solidFill>
              <a:srgbClr val="FFC000"/>
            </a:solidFill>
            <a:miter lim="800000"/>
            <a:headEnd/>
            <a:tailEnd/>
          </a:ln>
        </p:spPr>
        <p:txBody>
          <a:bodyPr/>
          <a:lstStyle/>
          <a:p>
            <a:pPr eaLnBrk="1" hangingPunct="1"/>
            <a:r>
              <a:rPr lang="fr-FR" altLang="fr-FR" sz="2800" b="1"/>
              <a:t>Préparation et rédaction du module de formation</a:t>
            </a:r>
          </a:p>
        </p:txBody>
      </p:sp>
      <p:sp>
        <p:nvSpPr>
          <p:cNvPr id="3075" name="Espace réservé du contenu 2">
            <a:extLst>
              <a:ext uri="{FF2B5EF4-FFF2-40B4-BE49-F238E27FC236}">
                <a16:creationId xmlns:a16="http://schemas.microsoft.com/office/drawing/2014/main" id="{9A4287F3-2A0B-4B49-847C-F7CE2B3D520E}"/>
              </a:ext>
            </a:extLst>
          </p:cNvPr>
          <p:cNvSpPr>
            <a:spLocks noGrp="1"/>
          </p:cNvSpPr>
          <p:nvPr>
            <p:ph sz="half" idx="1"/>
          </p:nvPr>
        </p:nvSpPr>
        <p:spPr>
          <a:xfrm>
            <a:off x="1847850" y="1614489"/>
            <a:ext cx="4535488" cy="4511675"/>
          </a:xfrm>
        </p:spPr>
        <p:txBody>
          <a:bodyPr/>
          <a:lstStyle/>
          <a:p>
            <a:pPr marL="0" indent="0" eaLnBrk="1" hangingPunct="1">
              <a:buNone/>
              <a:defRPr/>
            </a:pPr>
            <a:r>
              <a:rPr lang="fr-FR" altLang="fr-FR" sz="2400" i="1" dirty="0"/>
              <a:t>Ce module a été préparé par </a:t>
            </a:r>
            <a:r>
              <a:rPr lang="fr-FR" altLang="fr-FR" sz="2400" dirty="0"/>
              <a:t>:</a:t>
            </a:r>
          </a:p>
          <a:p>
            <a:pPr marL="0" indent="0" eaLnBrk="1" hangingPunct="1">
              <a:buNone/>
              <a:defRPr/>
            </a:pPr>
            <a:endParaRPr lang="fr-FR" altLang="fr-FR" sz="300" dirty="0"/>
          </a:p>
          <a:p>
            <a:pPr eaLnBrk="1" hangingPunct="1">
              <a:defRPr/>
            </a:pPr>
            <a:r>
              <a:rPr lang="fr-FR" altLang="fr-FR" dirty="0"/>
              <a:t>Docteur </a:t>
            </a:r>
            <a:r>
              <a:rPr lang="fr-FR" altLang="fr-FR" dirty="0" err="1"/>
              <a:t>Adamou</a:t>
            </a:r>
            <a:r>
              <a:rPr lang="fr-FR" altLang="fr-FR" dirty="0"/>
              <a:t> </a:t>
            </a:r>
            <a:r>
              <a:rPr lang="fr-FR" altLang="fr-FR" dirty="0" err="1"/>
              <a:t>Haougui</a:t>
            </a:r>
            <a:r>
              <a:rPr lang="fr-FR" altLang="fr-FR" dirty="0"/>
              <a:t> et  Docteur </a:t>
            </a:r>
            <a:r>
              <a:rPr lang="fr-FR" altLang="fr-FR" dirty="0" err="1"/>
              <a:t>Adamou</a:t>
            </a:r>
            <a:r>
              <a:rPr lang="fr-FR" altLang="fr-FR" dirty="0"/>
              <a:t> </a:t>
            </a:r>
            <a:r>
              <a:rPr lang="fr-FR" altLang="fr-FR" dirty="0" err="1"/>
              <a:t>Basso</a:t>
            </a:r>
            <a:r>
              <a:rPr lang="fr-FR" altLang="fr-FR" dirty="0"/>
              <a:t> (INRAN)</a:t>
            </a:r>
          </a:p>
          <a:p>
            <a:pPr eaLnBrk="1" hangingPunct="1">
              <a:defRPr/>
            </a:pPr>
            <a:r>
              <a:rPr lang="fr-FR" altLang="fr-FR" dirty="0" err="1"/>
              <a:t>Aïssa</a:t>
            </a:r>
            <a:r>
              <a:rPr lang="fr-FR" altLang="fr-FR" dirty="0"/>
              <a:t> </a:t>
            </a:r>
            <a:r>
              <a:rPr lang="fr-FR" altLang="fr-FR" dirty="0" err="1"/>
              <a:t>Kimba</a:t>
            </a:r>
            <a:r>
              <a:rPr lang="fr-FR" altLang="fr-FR" dirty="0"/>
              <a:t> et Patrick Delmas (RECA)</a:t>
            </a:r>
          </a:p>
        </p:txBody>
      </p:sp>
      <p:sp>
        <p:nvSpPr>
          <p:cNvPr id="6148" name="Espace réservé du contenu 3">
            <a:extLst>
              <a:ext uri="{FF2B5EF4-FFF2-40B4-BE49-F238E27FC236}">
                <a16:creationId xmlns:a16="http://schemas.microsoft.com/office/drawing/2014/main" id="{8E33B0C7-9FFA-4C53-8AF6-8B1532D24A48}"/>
              </a:ext>
            </a:extLst>
          </p:cNvPr>
          <p:cNvSpPr>
            <a:spLocks noGrp="1"/>
          </p:cNvSpPr>
          <p:nvPr>
            <p:ph sz="half" idx="2"/>
          </p:nvPr>
        </p:nvSpPr>
        <p:spPr>
          <a:xfrm>
            <a:off x="6383338" y="1647826"/>
            <a:ext cx="3816350" cy="4875213"/>
          </a:xfrm>
        </p:spPr>
        <p:txBody>
          <a:bodyPr/>
          <a:lstStyle/>
          <a:p>
            <a:pPr eaLnBrk="1" hangingPunct="1"/>
            <a:r>
              <a:rPr lang="fr-FR" altLang="fr-FR" sz="2400" i="1">
                <a:solidFill>
                  <a:srgbClr val="000000"/>
                </a:solidFill>
              </a:rPr>
              <a:t>Ce module a été actualisé le 17 septembre 2017.</a:t>
            </a:r>
          </a:p>
          <a:p>
            <a:pPr eaLnBrk="1" hangingPunct="1"/>
            <a:r>
              <a:rPr lang="fr-FR" altLang="fr-FR" sz="2400" i="1">
                <a:solidFill>
                  <a:srgbClr val="000000"/>
                </a:solidFill>
              </a:rPr>
              <a:t>Les photos ont été prises dans les différentes régions du Niger par le RECA ou l’INRAN.</a:t>
            </a:r>
          </a:p>
          <a:p>
            <a:pPr eaLnBrk="1" hangingPunct="1"/>
            <a:r>
              <a:rPr lang="fr-FR" altLang="fr-FR" sz="2400" i="1"/>
              <a:t>Le module comprend ce power point, un document technique et un cahier à l’usage des formateurs.</a:t>
            </a:r>
          </a:p>
        </p:txBody>
      </p:sp>
      <p:sp>
        <p:nvSpPr>
          <p:cNvPr id="5" name="Espace réservé du numéro de diapositive 4">
            <a:extLst>
              <a:ext uri="{FF2B5EF4-FFF2-40B4-BE49-F238E27FC236}">
                <a16:creationId xmlns:a16="http://schemas.microsoft.com/office/drawing/2014/main" id="{5B8441AC-1EBD-4F62-854B-51652123F3B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407B3EB-834E-43FE-9ABC-854AA2631DDA}" type="slidenum">
              <a:rPr lang="fr-FR" altLang="fr-FR" sz="1800" kern="0">
                <a:solidFill>
                  <a:srgbClr val="898989"/>
                </a:solidFill>
                <a:latin typeface="Calibri" panose="020F0502020204030204" pitchFamily="34" charset="0"/>
              </a:rPr>
              <a:pPr eaLnBrk="1" hangingPunct="1">
                <a:defRPr/>
              </a:pPr>
              <a:t>2</a:t>
            </a:fld>
            <a:endParaRPr lang="fr-FR" altLang="fr-FR" sz="1800" kern="0">
              <a:solidFill>
                <a:srgbClr val="898989"/>
              </a:solidFill>
              <a:latin typeface="Calibri" panose="020F0502020204030204" pitchFamily="34" charset="0"/>
            </a:endParaRPr>
          </a:p>
        </p:txBody>
      </p:sp>
      <p:pic>
        <p:nvPicPr>
          <p:cNvPr id="6150" name="Image 1">
            <a:extLst>
              <a:ext uri="{FF2B5EF4-FFF2-40B4-BE49-F238E27FC236}">
                <a16:creationId xmlns:a16="http://schemas.microsoft.com/office/drawing/2014/main" id="{FC3C51B9-1C77-47D0-ADEE-C79C6F7354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1" y="4576763"/>
            <a:ext cx="15478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2">
            <a:extLst>
              <a:ext uri="{FF2B5EF4-FFF2-40B4-BE49-F238E27FC236}">
                <a16:creationId xmlns:a16="http://schemas.microsoft.com/office/drawing/2014/main" id="{067B37B0-9F08-40EF-AFF5-34AC0A0597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1014" y="4495800"/>
            <a:ext cx="15843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A294F865-5F6D-4D2A-82AB-A3A8D1D40CB1}"/>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268287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EB0FB8FD-8501-44D8-9557-643E125188A8}"/>
              </a:ext>
            </a:extLst>
          </p:cNvPr>
          <p:cNvSpPr>
            <a:spLocks noGrp="1"/>
          </p:cNvSpPr>
          <p:nvPr>
            <p:ph type="title"/>
          </p:nvPr>
        </p:nvSpPr>
        <p:spPr>
          <a:xfrm>
            <a:off x="1981200" y="274638"/>
            <a:ext cx="8229600" cy="633412"/>
          </a:xfrm>
          <a:ln w="28575">
            <a:solidFill>
              <a:srgbClr val="FFC000"/>
            </a:solidFill>
            <a:miter lim="800000"/>
            <a:headEnd/>
            <a:tailEnd/>
          </a:ln>
        </p:spPr>
        <p:txBody>
          <a:bodyPr/>
          <a:lstStyle/>
          <a:p>
            <a:r>
              <a:rPr lang="fr-FR" altLang="fr-FR" sz="2800" b="1"/>
              <a:t>Financement du module</a:t>
            </a:r>
          </a:p>
        </p:txBody>
      </p:sp>
      <p:sp>
        <p:nvSpPr>
          <p:cNvPr id="8195" name="Espace réservé du contenu 2">
            <a:extLst>
              <a:ext uri="{FF2B5EF4-FFF2-40B4-BE49-F238E27FC236}">
                <a16:creationId xmlns:a16="http://schemas.microsoft.com/office/drawing/2014/main" id="{DF878E03-A272-47EE-89BE-8799FAB2E0B9}"/>
              </a:ext>
            </a:extLst>
          </p:cNvPr>
          <p:cNvSpPr>
            <a:spLocks noGrp="1"/>
          </p:cNvSpPr>
          <p:nvPr>
            <p:ph idx="1"/>
          </p:nvPr>
        </p:nvSpPr>
        <p:spPr/>
        <p:txBody>
          <a:bodyPr/>
          <a:lstStyle/>
          <a:p>
            <a:pPr marL="0" indent="0" algn="ctr">
              <a:buNone/>
            </a:pPr>
            <a:r>
              <a:rPr lang="fr-FR" altLang="fr-FR" sz="2800"/>
              <a:t>Le premier module (2015) a été financé par le Programme Nigéro-Allemand de Promotion de l’Agriculture Productive (PromAP).</a:t>
            </a:r>
          </a:p>
          <a:p>
            <a:pPr marL="0" indent="0" algn="ctr">
              <a:buNone/>
            </a:pPr>
            <a:endParaRPr lang="fr-FR" altLang="fr-FR" sz="2800"/>
          </a:p>
          <a:p>
            <a:pPr marL="0" indent="0" algn="ctr">
              <a:buNone/>
            </a:pPr>
            <a:endParaRPr lang="fr-FR" altLang="fr-FR" sz="2800"/>
          </a:p>
          <a:p>
            <a:pPr marL="0" indent="0" algn="ctr">
              <a:buNone/>
            </a:pPr>
            <a:endParaRPr lang="fr-FR" altLang="fr-FR" sz="2800"/>
          </a:p>
          <a:p>
            <a:pPr marL="0" indent="0" algn="ctr">
              <a:buNone/>
            </a:pPr>
            <a:endParaRPr lang="fr-FR" altLang="fr-FR" sz="2800"/>
          </a:p>
          <a:p>
            <a:pPr marL="0" indent="0" algn="ctr">
              <a:buNone/>
            </a:pPr>
            <a:endParaRPr lang="fr-FR" altLang="fr-FR" sz="2800"/>
          </a:p>
        </p:txBody>
      </p:sp>
      <p:sp>
        <p:nvSpPr>
          <p:cNvPr id="4" name="Espace réservé du pied de page 3">
            <a:extLst>
              <a:ext uri="{FF2B5EF4-FFF2-40B4-BE49-F238E27FC236}">
                <a16:creationId xmlns:a16="http://schemas.microsoft.com/office/drawing/2014/main" id="{0F7B88D6-3DF9-45E5-84E2-07E9D2E98274}"/>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
        <p:nvSpPr>
          <p:cNvPr id="8197" name="Espace réservé du numéro de diapositive 4">
            <a:extLst>
              <a:ext uri="{FF2B5EF4-FFF2-40B4-BE49-F238E27FC236}">
                <a16:creationId xmlns:a16="http://schemas.microsoft.com/office/drawing/2014/main" id="{546FA4CD-839D-4DF8-BF10-C4B0D205AC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FA619B7-D31D-4426-9F46-DD89FE813A55}" type="slidenum">
              <a:rPr lang="fr-FR" altLang="fr-FR">
                <a:solidFill>
                  <a:srgbClr val="898989"/>
                </a:solidFill>
                <a:latin typeface="Calibri" panose="020F0502020204030204" pitchFamily="34" charset="0"/>
              </a:rPr>
              <a:pPr fontAlgn="base">
                <a:spcBef>
                  <a:spcPct val="0"/>
                </a:spcBef>
                <a:spcAft>
                  <a:spcPct val="0"/>
                </a:spcAft>
              </a:pPr>
              <a:t>3</a:t>
            </a:fld>
            <a:endParaRPr lang="fr-FR" altLang="fr-FR">
              <a:solidFill>
                <a:srgbClr val="898989"/>
              </a:solidFill>
              <a:latin typeface="Calibri" panose="020F0502020204030204" pitchFamily="34" charset="0"/>
            </a:endParaRPr>
          </a:p>
        </p:txBody>
      </p:sp>
      <p:pic>
        <p:nvPicPr>
          <p:cNvPr id="8198" name="Image 5">
            <a:extLst>
              <a:ext uri="{FF2B5EF4-FFF2-40B4-BE49-F238E27FC236}">
                <a16:creationId xmlns:a16="http://schemas.microsoft.com/office/drawing/2014/main" id="{CD4AB286-3B61-489C-B50D-5F3E77C13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3141664"/>
            <a:ext cx="12954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6">
            <a:extLst>
              <a:ext uri="{FF2B5EF4-FFF2-40B4-BE49-F238E27FC236}">
                <a16:creationId xmlns:a16="http://schemas.microsoft.com/office/drawing/2014/main" id="{E1281524-335C-4732-8CB7-0FA6D774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3521076"/>
            <a:ext cx="16891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Image 7">
            <a:extLst>
              <a:ext uri="{FF2B5EF4-FFF2-40B4-BE49-F238E27FC236}">
                <a16:creationId xmlns:a16="http://schemas.microsoft.com/office/drawing/2014/main" id="{414D19F4-D026-4C25-9198-BC02F6423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9" y="3521076"/>
            <a:ext cx="28781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90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a:extLst>
              <a:ext uri="{FF2B5EF4-FFF2-40B4-BE49-F238E27FC236}">
                <a16:creationId xmlns:a16="http://schemas.microsoft.com/office/drawing/2014/main" id="{76F8C162-1C98-42A7-A494-05C64D19A104}"/>
              </a:ext>
            </a:extLst>
          </p:cNvPr>
          <p:cNvSpPr>
            <a:spLocks noGrp="1"/>
          </p:cNvSpPr>
          <p:nvPr>
            <p:ph type="title"/>
          </p:nvPr>
        </p:nvSpPr>
        <p:spPr>
          <a:xfrm>
            <a:off x="1981200" y="274638"/>
            <a:ext cx="8229600" cy="633412"/>
          </a:xfrm>
        </p:spPr>
        <p:txBody>
          <a:bodyPr/>
          <a:lstStyle/>
          <a:p>
            <a:r>
              <a:rPr lang="fr-FR" altLang="fr-FR" sz="3200" b="1"/>
              <a:t>Une histoire pour commencer</a:t>
            </a:r>
          </a:p>
        </p:txBody>
      </p:sp>
      <p:sp>
        <p:nvSpPr>
          <p:cNvPr id="9219" name="Espace réservé du contenu 5">
            <a:extLst>
              <a:ext uri="{FF2B5EF4-FFF2-40B4-BE49-F238E27FC236}">
                <a16:creationId xmlns:a16="http://schemas.microsoft.com/office/drawing/2014/main" id="{421B66BF-F748-40C2-8B7D-E0E8889462B5}"/>
              </a:ext>
            </a:extLst>
          </p:cNvPr>
          <p:cNvSpPr>
            <a:spLocks noGrp="1"/>
          </p:cNvSpPr>
          <p:nvPr>
            <p:ph idx="1"/>
          </p:nvPr>
        </p:nvSpPr>
        <p:spPr>
          <a:xfrm>
            <a:off x="1981200" y="981075"/>
            <a:ext cx="8229600" cy="5543550"/>
          </a:xfrm>
        </p:spPr>
        <p:txBody>
          <a:bodyPr/>
          <a:lstStyle/>
          <a:p>
            <a:pPr algn="just"/>
            <a:r>
              <a:rPr lang="fr-FR" altLang="fr-FR" sz="2400"/>
              <a:t>Les maladies de plantes c’est comme le paludisme. </a:t>
            </a:r>
          </a:p>
          <a:p>
            <a:pPr algn="just"/>
            <a:r>
              <a:rPr lang="fr-FR" altLang="fr-FR" sz="2400"/>
              <a:t>Souvent, on ne s’intéresse au paludisme que lorsqu’on est très malade (fièvre, froid, chaud). Dans ce cas il faut aller à l’hôpital (payer), acheter des médicaments (payer) et on sort affaibli.</a:t>
            </a:r>
          </a:p>
          <a:p>
            <a:pPr algn="just"/>
            <a:r>
              <a:rPr lang="fr-FR" altLang="fr-FR" sz="2400"/>
              <a:t>Mais on devrait s’intéresser au paludisme pour ne pas l’attraper. Dans ce cas on se protège avec une moustiquaire, on enlève les points d’eau pour empêcher la multiplication des moustiques…  Ce sont des mesures à prendre - avant - pour éviter d’être malade, </a:t>
            </a:r>
            <a:r>
              <a:rPr lang="fr-FR" altLang="fr-FR" sz="2400" i="1"/>
              <a:t>en prévention</a:t>
            </a:r>
            <a:r>
              <a:rPr lang="fr-FR" altLang="fr-FR" sz="2400"/>
              <a:t>.</a:t>
            </a:r>
          </a:p>
          <a:p>
            <a:pPr algn="just"/>
            <a:r>
              <a:rPr lang="fr-FR" altLang="fr-FR" sz="2400" b="1"/>
              <a:t>C’est la même chose pour les cultures.</a:t>
            </a:r>
          </a:p>
          <a:p>
            <a:pPr algn="just"/>
            <a:r>
              <a:rPr lang="fr-FR" altLang="fr-FR" sz="2400"/>
              <a:t>Pour que les plantes ne soient pas attaquées, malades ou détruites, il faut prendre des dispositions avant. C’est l’objet de ce module de formation.</a:t>
            </a:r>
          </a:p>
        </p:txBody>
      </p:sp>
      <p:sp>
        <p:nvSpPr>
          <p:cNvPr id="9220" name="Espace réservé du numéro de diapositive 3">
            <a:extLst>
              <a:ext uri="{FF2B5EF4-FFF2-40B4-BE49-F238E27FC236}">
                <a16:creationId xmlns:a16="http://schemas.microsoft.com/office/drawing/2014/main" id="{F793720A-E240-4CCE-BEB7-0D3F965E7A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9F93BC5-5ACA-45BE-A264-62013C3260F4}" type="slidenum">
              <a:rPr lang="fr-FR" altLang="fr-FR" sz="1200">
                <a:solidFill>
                  <a:srgbClr val="898989"/>
                </a:solidFill>
                <a:cs typeface="Arial" panose="020B0604020202020204" pitchFamily="34" charset="0"/>
              </a:rPr>
              <a:pPr fontAlgn="base">
                <a:spcBef>
                  <a:spcPct val="0"/>
                </a:spcBef>
                <a:spcAft>
                  <a:spcPct val="0"/>
                </a:spcAft>
                <a:buNone/>
              </a:pPr>
              <a:t>4</a:t>
            </a:fld>
            <a:endParaRPr lang="fr-FR" altLang="fr-FR" sz="1200">
              <a:solidFill>
                <a:srgbClr val="898989"/>
              </a:solidFill>
              <a:cs typeface="Arial" panose="020B0604020202020204" pitchFamily="34" charset="0"/>
            </a:endParaRPr>
          </a:p>
        </p:txBody>
      </p:sp>
      <p:sp>
        <p:nvSpPr>
          <p:cNvPr id="2" name="Espace réservé du pied de page 1">
            <a:extLst>
              <a:ext uri="{FF2B5EF4-FFF2-40B4-BE49-F238E27FC236}">
                <a16:creationId xmlns:a16="http://schemas.microsoft.com/office/drawing/2014/main" id="{0AAF2661-5EE0-4CC3-BDBA-05E3183E3A17}"/>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376622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CE58D85A-EBAA-412D-8A44-ED9F9D5AE346}"/>
              </a:ext>
            </a:extLst>
          </p:cNvPr>
          <p:cNvSpPr>
            <a:spLocks noGrp="1"/>
          </p:cNvSpPr>
          <p:nvPr>
            <p:ph type="title"/>
          </p:nvPr>
        </p:nvSpPr>
        <p:spPr>
          <a:xfrm>
            <a:off x="1981200" y="274639"/>
            <a:ext cx="8229600" cy="922337"/>
          </a:xfrm>
        </p:spPr>
        <p:txBody>
          <a:bodyPr/>
          <a:lstStyle/>
          <a:p>
            <a:pPr algn="l"/>
            <a:r>
              <a:rPr lang="fr-FR" altLang="fr-FR" sz="2800" b="1"/>
              <a:t>L’aubergine appartient à la famille de plantes appelée « solanacées » qui comprend :</a:t>
            </a:r>
          </a:p>
        </p:txBody>
      </p:sp>
      <p:sp>
        <p:nvSpPr>
          <p:cNvPr id="11267" name="Espace réservé du contenu 2">
            <a:extLst>
              <a:ext uri="{FF2B5EF4-FFF2-40B4-BE49-F238E27FC236}">
                <a16:creationId xmlns:a16="http://schemas.microsoft.com/office/drawing/2014/main" id="{AE241CDA-E2B4-4C41-8CD1-9D37D5E4A41F}"/>
              </a:ext>
            </a:extLst>
          </p:cNvPr>
          <p:cNvSpPr>
            <a:spLocks noGrp="1"/>
          </p:cNvSpPr>
          <p:nvPr>
            <p:ph sz="half" idx="1"/>
          </p:nvPr>
        </p:nvSpPr>
        <p:spPr>
          <a:xfrm>
            <a:off x="1981200" y="1412875"/>
            <a:ext cx="4038600" cy="4713288"/>
          </a:xfrm>
        </p:spPr>
        <p:txBody>
          <a:bodyPr/>
          <a:lstStyle/>
          <a:p>
            <a:r>
              <a:rPr lang="fr-FR" altLang="fr-FR"/>
              <a:t>Aubergine, djakatou, poivron, pomme de terre, tomate, piment</a:t>
            </a:r>
          </a:p>
        </p:txBody>
      </p:sp>
      <p:sp>
        <p:nvSpPr>
          <p:cNvPr id="5" name="Espace réservé du pied de page 4">
            <a:extLst>
              <a:ext uri="{FF2B5EF4-FFF2-40B4-BE49-F238E27FC236}">
                <a16:creationId xmlns:a16="http://schemas.microsoft.com/office/drawing/2014/main" id="{9CB31BA7-BFA9-4855-AF5E-9E648206ED41}"/>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
        <p:nvSpPr>
          <p:cNvPr id="11269" name="Espace réservé du numéro de diapositive 5">
            <a:extLst>
              <a:ext uri="{FF2B5EF4-FFF2-40B4-BE49-F238E27FC236}">
                <a16:creationId xmlns:a16="http://schemas.microsoft.com/office/drawing/2014/main" id="{683AE28B-9062-4829-97E3-9A6EFFB0A4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89D768DB-A554-46F8-9FE5-15DC247323CC}" type="slidenum">
              <a:rPr lang="fr-FR" altLang="fr-FR" sz="1200">
                <a:solidFill>
                  <a:srgbClr val="898989"/>
                </a:solidFill>
                <a:cs typeface="Arial" panose="020B0604020202020204" pitchFamily="34" charset="0"/>
              </a:rPr>
              <a:pPr fontAlgn="base">
                <a:spcBef>
                  <a:spcPct val="0"/>
                </a:spcBef>
                <a:spcAft>
                  <a:spcPct val="0"/>
                </a:spcAft>
                <a:buNone/>
              </a:pPr>
              <a:t>5</a:t>
            </a:fld>
            <a:endParaRPr lang="fr-FR" altLang="fr-FR" sz="1200">
              <a:solidFill>
                <a:srgbClr val="898989"/>
              </a:solidFill>
              <a:cs typeface="Arial" panose="020B0604020202020204" pitchFamily="34" charset="0"/>
            </a:endParaRPr>
          </a:p>
        </p:txBody>
      </p:sp>
      <p:pic>
        <p:nvPicPr>
          <p:cNvPr id="11270" name="Espace réservé du contenu 9" descr="Aubergine.jpg">
            <a:extLst>
              <a:ext uri="{FF2B5EF4-FFF2-40B4-BE49-F238E27FC236}">
                <a16:creationId xmlns:a16="http://schemas.microsoft.com/office/drawing/2014/main" id="{4AD28243-AE29-42E9-8940-4E78B89DB04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1341439"/>
            <a:ext cx="4032250" cy="1444625"/>
          </a:xfrm>
        </p:spPr>
      </p:pic>
      <p:pic>
        <p:nvPicPr>
          <p:cNvPr id="11271" name="Picture 9" descr="C:\Users\Patrick Delmas\Favorites\Images\000_nouvelles2\Djakatou.jpg">
            <a:extLst>
              <a:ext uri="{FF2B5EF4-FFF2-40B4-BE49-F238E27FC236}">
                <a16:creationId xmlns:a16="http://schemas.microsoft.com/office/drawing/2014/main" id="{9A42BD7C-6C68-4859-A8C2-5C49A56C8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2924175"/>
            <a:ext cx="2411412"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 8" descr="C:\Users\Patrick Delmas\Favorites\Images\Niger\Agriculture\Tomate\DSC_4489.JPG">
            <a:extLst>
              <a:ext uri="{FF2B5EF4-FFF2-40B4-BE49-F238E27FC236}">
                <a16:creationId xmlns:a16="http://schemas.microsoft.com/office/drawing/2014/main" id="{217E9203-2606-43E9-A38A-7183060DD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2924176"/>
            <a:ext cx="25193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1CB24E8A-BC6E-4A55-B635-A2359E280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1" y="2924175"/>
            <a:ext cx="266541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 10" descr="G:\Photo9janvier\DSCF7295_PM_Nigeria.JPG">
            <a:extLst>
              <a:ext uri="{FF2B5EF4-FFF2-40B4-BE49-F238E27FC236}">
                <a16:creationId xmlns:a16="http://schemas.microsoft.com/office/drawing/2014/main" id="{A6034CA7-0021-4E05-B652-B6183F69C29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4868863"/>
            <a:ext cx="25193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 11" descr="G:\Photo9janvier\DSCF7231_melange3pays.JPG">
            <a:extLst>
              <a:ext uri="{FF2B5EF4-FFF2-40B4-BE49-F238E27FC236}">
                <a16:creationId xmlns:a16="http://schemas.microsoft.com/office/drawing/2014/main" id="{5BFA41B0-423A-464C-842E-3E4EB1F38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4563" y="4868863"/>
            <a:ext cx="25193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7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70528EC2-BA9F-4A08-869F-0CEE61DB0B39}"/>
              </a:ext>
            </a:extLst>
          </p:cNvPr>
          <p:cNvSpPr>
            <a:spLocks noGrp="1"/>
          </p:cNvSpPr>
          <p:nvPr>
            <p:ph type="title"/>
          </p:nvPr>
        </p:nvSpPr>
        <p:spPr>
          <a:xfrm>
            <a:off x="1981200" y="274638"/>
            <a:ext cx="8229600" cy="850900"/>
          </a:xfrm>
        </p:spPr>
        <p:txBody>
          <a:bodyPr/>
          <a:lstStyle/>
          <a:p>
            <a:r>
              <a:rPr lang="fr-FR" altLang="fr-FR" sz="3200" b="1"/>
              <a:t>Être de la même famille c’est important à savoir</a:t>
            </a:r>
          </a:p>
        </p:txBody>
      </p:sp>
      <p:sp>
        <p:nvSpPr>
          <p:cNvPr id="13315" name="Espace réservé du contenu 2">
            <a:extLst>
              <a:ext uri="{FF2B5EF4-FFF2-40B4-BE49-F238E27FC236}">
                <a16:creationId xmlns:a16="http://schemas.microsoft.com/office/drawing/2014/main" id="{F07CBD3E-AD4D-4D64-B4E4-E158AD552C29}"/>
              </a:ext>
            </a:extLst>
          </p:cNvPr>
          <p:cNvSpPr>
            <a:spLocks noGrp="1"/>
          </p:cNvSpPr>
          <p:nvPr>
            <p:ph sz="half" idx="1"/>
          </p:nvPr>
        </p:nvSpPr>
        <p:spPr>
          <a:xfrm>
            <a:off x="1981200" y="1268413"/>
            <a:ext cx="4038600" cy="5040312"/>
          </a:xfrm>
        </p:spPr>
        <p:txBody>
          <a:bodyPr/>
          <a:lstStyle/>
          <a:p>
            <a:r>
              <a:rPr lang="fr-FR" altLang="fr-FR"/>
              <a:t>De nombreux ravageurs et maladies sont communs.</a:t>
            </a:r>
          </a:p>
          <a:p>
            <a:r>
              <a:rPr lang="fr-FR" altLang="fr-FR"/>
              <a:t>L’araignée rouge attaque l’aubergine, la tomate et la pomme de terre.</a:t>
            </a:r>
          </a:p>
          <a:p>
            <a:r>
              <a:rPr lang="fr-FR" altLang="fr-FR" b="1"/>
              <a:t>Les plantes de la même famille ne doivent pas se succéder dans la rotation</a:t>
            </a:r>
            <a:r>
              <a:rPr lang="fr-FR" altLang="fr-FR"/>
              <a:t>.</a:t>
            </a:r>
          </a:p>
          <a:p>
            <a:endParaRPr lang="fr-FR" altLang="fr-FR"/>
          </a:p>
          <a:p>
            <a:endParaRPr lang="fr-FR" altLang="fr-FR"/>
          </a:p>
        </p:txBody>
      </p:sp>
      <p:sp>
        <p:nvSpPr>
          <p:cNvPr id="13316" name="Espace réservé du contenu 3">
            <a:extLst>
              <a:ext uri="{FF2B5EF4-FFF2-40B4-BE49-F238E27FC236}">
                <a16:creationId xmlns:a16="http://schemas.microsoft.com/office/drawing/2014/main" id="{C410AB67-6ECF-4FFA-A734-947F837EEF0C}"/>
              </a:ext>
            </a:extLst>
          </p:cNvPr>
          <p:cNvSpPr>
            <a:spLocks noGrp="1"/>
          </p:cNvSpPr>
          <p:nvPr>
            <p:ph sz="half" idx="2"/>
          </p:nvPr>
        </p:nvSpPr>
        <p:spPr/>
        <p:txBody>
          <a:bodyPr/>
          <a:lstStyle/>
          <a:p>
            <a:endParaRPr lang="en-US" altLang="fr-FR"/>
          </a:p>
        </p:txBody>
      </p:sp>
      <p:sp>
        <p:nvSpPr>
          <p:cNvPr id="13317" name="Espace réservé du numéro de diapositive 5">
            <a:extLst>
              <a:ext uri="{FF2B5EF4-FFF2-40B4-BE49-F238E27FC236}">
                <a16:creationId xmlns:a16="http://schemas.microsoft.com/office/drawing/2014/main" id="{6FA9EF90-C9EA-48E2-9B06-F7BBBBB94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49AE437F-671B-48F9-A1CD-9A866C140328}" type="slidenum">
              <a:rPr lang="fr-FR" altLang="fr-FR" sz="1200">
                <a:solidFill>
                  <a:srgbClr val="898989"/>
                </a:solidFill>
                <a:cs typeface="Arial" panose="020B0604020202020204" pitchFamily="34" charset="0"/>
              </a:rPr>
              <a:pPr fontAlgn="base">
                <a:spcBef>
                  <a:spcPct val="0"/>
                </a:spcBef>
                <a:spcAft>
                  <a:spcPct val="0"/>
                </a:spcAft>
                <a:buNone/>
              </a:pPr>
              <a:t>6</a:t>
            </a:fld>
            <a:endParaRPr lang="fr-FR" altLang="fr-FR" sz="1200">
              <a:solidFill>
                <a:srgbClr val="898989"/>
              </a:solidFill>
              <a:cs typeface="Arial" panose="020B0604020202020204" pitchFamily="34" charset="0"/>
            </a:endParaRPr>
          </a:p>
        </p:txBody>
      </p:sp>
      <p:pic>
        <p:nvPicPr>
          <p:cNvPr id="13318" name="Image 6" descr="C:\Users\Patrick Delmas\Favorites\Images\Niger\Phyto\Aubergine\DSCF5993.JPG">
            <a:extLst>
              <a:ext uri="{FF2B5EF4-FFF2-40B4-BE49-F238E27FC236}">
                <a16:creationId xmlns:a16="http://schemas.microsoft.com/office/drawing/2014/main" id="{EF18887C-A5E0-42FF-B6B7-02ACE022F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1341438"/>
            <a:ext cx="341947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7" descr="C:\Users\Patrick Delmas\Favorites\Images\Niger\Phyto\Tomate\DSC_3688.JPG">
            <a:extLst>
              <a:ext uri="{FF2B5EF4-FFF2-40B4-BE49-F238E27FC236}">
                <a16:creationId xmlns:a16="http://schemas.microsoft.com/office/drawing/2014/main" id="{7276BEA3-4A7A-4A2E-8543-5246044E9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1" y="3789364"/>
            <a:ext cx="34194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ACFE1CEC-CE10-456C-B40E-DE49FF704CB6}"/>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67427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D0C3D9A1-4508-4A2D-B80F-56A2F2E2D999}"/>
              </a:ext>
            </a:extLst>
          </p:cNvPr>
          <p:cNvSpPr>
            <a:spLocks noGrp="1"/>
          </p:cNvSpPr>
          <p:nvPr>
            <p:ph type="title"/>
          </p:nvPr>
        </p:nvSpPr>
        <p:spPr>
          <a:xfrm>
            <a:off x="1981200" y="274638"/>
            <a:ext cx="8229600" cy="850900"/>
          </a:xfrm>
          <a:ln w="28575">
            <a:solidFill>
              <a:srgbClr val="7030A0"/>
            </a:solidFill>
            <a:miter lim="800000"/>
            <a:headEnd/>
            <a:tailEnd/>
          </a:ln>
        </p:spPr>
        <p:txBody>
          <a:bodyPr/>
          <a:lstStyle/>
          <a:p>
            <a:r>
              <a:rPr lang="fr-FR" altLang="fr-FR" sz="3200" b="1"/>
              <a:t>Les objectifs pédagogiques</a:t>
            </a:r>
          </a:p>
        </p:txBody>
      </p:sp>
      <p:sp>
        <p:nvSpPr>
          <p:cNvPr id="15363" name="Espace réservé du contenu 2">
            <a:extLst>
              <a:ext uri="{FF2B5EF4-FFF2-40B4-BE49-F238E27FC236}">
                <a16:creationId xmlns:a16="http://schemas.microsoft.com/office/drawing/2014/main" id="{7F94E311-D3EC-4AC1-A7B8-C127A3C2A308}"/>
              </a:ext>
            </a:extLst>
          </p:cNvPr>
          <p:cNvSpPr>
            <a:spLocks noGrp="1"/>
          </p:cNvSpPr>
          <p:nvPr>
            <p:ph idx="1"/>
          </p:nvPr>
        </p:nvSpPr>
        <p:spPr>
          <a:xfrm>
            <a:off x="2279650" y="1600201"/>
            <a:ext cx="7416800" cy="4525963"/>
          </a:xfrm>
        </p:spPr>
        <p:txBody>
          <a:bodyPr/>
          <a:lstStyle/>
          <a:p>
            <a:r>
              <a:rPr lang="fr-FR" altLang="fr-FR" sz="2800"/>
              <a:t>Être capable de décrire les ravageurs de la tomate au Niger.</a:t>
            </a:r>
          </a:p>
          <a:p>
            <a:endParaRPr lang="fr-FR" altLang="fr-FR" sz="1400"/>
          </a:p>
          <a:p>
            <a:r>
              <a:rPr lang="fr-FR" altLang="fr-FR" sz="2800"/>
              <a:t>Être capable de faire des observations sur les ravageurs et les cultures. </a:t>
            </a:r>
          </a:p>
          <a:p>
            <a:endParaRPr lang="fr-FR" altLang="fr-FR" sz="1400"/>
          </a:p>
          <a:p>
            <a:r>
              <a:rPr lang="fr-FR" altLang="fr-FR" sz="2800"/>
              <a:t>Être capable de proposer  et d’expliquer aux producteurs et productrices </a:t>
            </a:r>
            <a:r>
              <a:rPr lang="fr-FR" altLang="fr-FR" sz="2800" b="1"/>
              <a:t>des mesures</a:t>
            </a:r>
            <a:r>
              <a:rPr lang="fr-FR" altLang="fr-FR" sz="2800"/>
              <a:t> </a:t>
            </a:r>
            <a:r>
              <a:rPr lang="fr-FR" altLang="fr-FR" sz="2800" b="1"/>
              <a:t>de lutte à mettre en place (lutte intégrée) </a:t>
            </a:r>
            <a:r>
              <a:rPr lang="fr-FR" altLang="fr-FR" sz="2800"/>
              <a:t>en fonction des situations.</a:t>
            </a:r>
          </a:p>
          <a:p>
            <a:endParaRPr lang="fr-FR" altLang="fr-FR" sz="2400"/>
          </a:p>
        </p:txBody>
      </p:sp>
      <p:sp>
        <p:nvSpPr>
          <p:cNvPr id="15364" name="Espace réservé du numéro de diapositive 3">
            <a:extLst>
              <a:ext uri="{FF2B5EF4-FFF2-40B4-BE49-F238E27FC236}">
                <a16:creationId xmlns:a16="http://schemas.microsoft.com/office/drawing/2014/main" id="{24B3A775-3528-499E-B7C7-588257C6F4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B60E00FB-3CA6-4292-A861-0797FC72A7A9}" type="slidenum">
              <a:rPr lang="fr-FR" altLang="fr-FR" sz="1200">
                <a:solidFill>
                  <a:srgbClr val="898989"/>
                </a:solidFill>
                <a:cs typeface="Arial" panose="020B0604020202020204" pitchFamily="34" charset="0"/>
              </a:rPr>
              <a:pPr fontAlgn="base">
                <a:spcBef>
                  <a:spcPct val="0"/>
                </a:spcBef>
                <a:spcAft>
                  <a:spcPct val="0"/>
                </a:spcAft>
                <a:buNone/>
              </a:pPr>
              <a:t>7</a:t>
            </a:fld>
            <a:endParaRPr lang="fr-FR" altLang="fr-FR" sz="1200">
              <a:solidFill>
                <a:srgbClr val="898989"/>
              </a:solidFill>
              <a:cs typeface="Arial" panose="020B0604020202020204" pitchFamily="34" charset="0"/>
            </a:endParaRPr>
          </a:p>
        </p:txBody>
      </p:sp>
      <p:sp>
        <p:nvSpPr>
          <p:cNvPr id="2" name="Espace réservé du pied de page 1">
            <a:extLst>
              <a:ext uri="{FF2B5EF4-FFF2-40B4-BE49-F238E27FC236}">
                <a16:creationId xmlns:a16="http://schemas.microsoft.com/office/drawing/2014/main" id="{84BBCC6A-45CE-440D-8685-C5715A1A857F}"/>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401711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CF716E1B-6C5D-4890-AD12-0FD617FDC0F4}"/>
              </a:ext>
            </a:extLst>
          </p:cNvPr>
          <p:cNvSpPr>
            <a:spLocks noGrp="1"/>
          </p:cNvSpPr>
          <p:nvPr>
            <p:ph type="title"/>
          </p:nvPr>
        </p:nvSpPr>
        <p:spPr>
          <a:xfrm>
            <a:off x="1981200" y="274638"/>
            <a:ext cx="8229600" cy="850900"/>
          </a:xfrm>
        </p:spPr>
        <p:txBody>
          <a:bodyPr/>
          <a:lstStyle/>
          <a:p>
            <a:pPr algn="l"/>
            <a:r>
              <a:rPr lang="fr-FR" altLang="fr-FR" sz="3200" b="1"/>
              <a:t>1. Avez-vous ces attaques ?</a:t>
            </a:r>
          </a:p>
        </p:txBody>
      </p:sp>
      <p:sp>
        <p:nvSpPr>
          <p:cNvPr id="17411" name="Espace réservé du contenu 5">
            <a:extLst>
              <a:ext uri="{FF2B5EF4-FFF2-40B4-BE49-F238E27FC236}">
                <a16:creationId xmlns:a16="http://schemas.microsoft.com/office/drawing/2014/main" id="{99106D11-4132-4CF6-BD1F-61666C4134FC}"/>
              </a:ext>
            </a:extLst>
          </p:cNvPr>
          <p:cNvSpPr>
            <a:spLocks noGrp="1"/>
          </p:cNvSpPr>
          <p:nvPr>
            <p:ph sz="half" idx="1"/>
          </p:nvPr>
        </p:nvSpPr>
        <p:spPr/>
        <p:txBody>
          <a:bodyPr/>
          <a:lstStyle/>
          <a:p>
            <a:endParaRPr lang="en-US" altLang="fr-FR"/>
          </a:p>
        </p:txBody>
      </p:sp>
      <p:sp>
        <p:nvSpPr>
          <p:cNvPr id="17412" name="Espace réservé du numéro de diapositive 4">
            <a:extLst>
              <a:ext uri="{FF2B5EF4-FFF2-40B4-BE49-F238E27FC236}">
                <a16:creationId xmlns:a16="http://schemas.microsoft.com/office/drawing/2014/main" id="{C0A581C9-2C11-4F02-95B5-F66C352169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B8182353-9DDE-4A37-8B40-D0A2DE872941}" type="slidenum">
              <a:rPr lang="fr-FR" altLang="fr-FR" sz="1200">
                <a:solidFill>
                  <a:srgbClr val="898989"/>
                </a:solidFill>
                <a:cs typeface="Arial" panose="020B0604020202020204" pitchFamily="34" charset="0"/>
              </a:rPr>
              <a:pPr fontAlgn="base">
                <a:spcBef>
                  <a:spcPct val="0"/>
                </a:spcBef>
                <a:spcAft>
                  <a:spcPct val="0"/>
                </a:spcAft>
                <a:buNone/>
              </a:pPr>
              <a:t>8</a:t>
            </a:fld>
            <a:endParaRPr lang="fr-FR" altLang="fr-FR" sz="1200">
              <a:solidFill>
                <a:srgbClr val="898989"/>
              </a:solidFill>
              <a:cs typeface="Arial" panose="020B0604020202020204" pitchFamily="34" charset="0"/>
            </a:endParaRPr>
          </a:p>
        </p:txBody>
      </p:sp>
      <p:pic>
        <p:nvPicPr>
          <p:cNvPr id="17413" name="Picture 2">
            <a:extLst>
              <a:ext uri="{FF2B5EF4-FFF2-40B4-BE49-F238E27FC236}">
                <a16:creationId xmlns:a16="http://schemas.microsoft.com/office/drawing/2014/main" id="{88449902-8CA9-425B-92F2-77DC2FA690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00826" y="981076"/>
            <a:ext cx="3598863" cy="2703513"/>
          </a:xfrm>
          <a:noFill/>
        </p:spPr>
      </p:pic>
      <p:pic>
        <p:nvPicPr>
          <p:cNvPr id="17414" name="Picture 3">
            <a:extLst>
              <a:ext uri="{FF2B5EF4-FFF2-40B4-BE49-F238E27FC236}">
                <a16:creationId xmlns:a16="http://schemas.microsoft.com/office/drawing/2014/main" id="{F73DB5AD-1A51-444F-B460-BA9533876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3860801"/>
            <a:ext cx="29876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a:extLst>
              <a:ext uri="{FF2B5EF4-FFF2-40B4-BE49-F238E27FC236}">
                <a16:creationId xmlns:a16="http://schemas.microsoft.com/office/drawing/2014/main" id="{469AFE93-EAC4-4B5E-BB43-FE4FDE494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1628775"/>
            <a:ext cx="40322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a:extLst>
              <a:ext uri="{FF2B5EF4-FFF2-40B4-BE49-F238E27FC236}">
                <a16:creationId xmlns:a16="http://schemas.microsoft.com/office/drawing/2014/main" id="{EE833241-E022-4D70-A2D7-A410142CCA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4149725"/>
            <a:ext cx="32385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a:extLst>
              <a:ext uri="{FF2B5EF4-FFF2-40B4-BE49-F238E27FC236}">
                <a16:creationId xmlns:a16="http://schemas.microsoft.com/office/drawing/2014/main" id="{187FB919-E824-465C-8604-2E2515EFFD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8" y="4149726"/>
            <a:ext cx="2686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E20F399B-6EB0-4D5C-A65B-A8AE99909DE0}"/>
              </a:ext>
            </a:extLst>
          </p:cNvPr>
          <p:cNvSpPr>
            <a:spLocks noGrp="1"/>
          </p:cNvSpPr>
          <p:nvPr>
            <p:ph type="ftr" sz="quarter" idx="11"/>
          </p:nvPr>
        </p:nvSpPr>
        <p:spPr/>
        <p:txBody>
          <a:bodyPr/>
          <a:lstStyle/>
          <a:p>
            <a:pPr>
              <a:defRPr/>
            </a:pPr>
            <a:r>
              <a:rPr lang="fr-FR">
                <a:solidFill>
                  <a:prstClr val="black">
                    <a:tint val="75000"/>
                  </a:prstClr>
                </a:solidFill>
                <a:latin typeface="Calibri"/>
              </a:rPr>
              <a:t>Réalisation RECA - INRAN</a:t>
            </a:r>
          </a:p>
        </p:txBody>
      </p:sp>
    </p:spTree>
    <p:extLst>
      <p:ext uri="{BB962C8B-B14F-4D97-AF65-F5344CB8AC3E}">
        <p14:creationId xmlns:p14="http://schemas.microsoft.com/office/powerpoint/2010/main" val="357234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F2A34C8D-74F6-4107-92A8-BFB804A63459}"/>
              </a:ext>
            </a:extLst>
          </p:cNvPr>
          <p:cNvSpPr>
            <a:spLocks noGrp="1"/>
          </p:cNvSpPr>
          <p:nvPr>
            <p:ph type="title"/>
          </p:nvPr>
        </p:nvSpPr>
        <p:spPr>
          <a:xfrm>
            <a:off x="1981200" y="274638"/>
            <a:ext cx="8229600" cy="850900"/>
          </a:xfrm>
        </p:spPr>
        <p:txBody>
          <a:bodyPr/>
          <a:lstStyle/>
          <a:p>
            <a:pPr algn="l"/>
            <a:r>
              <a:rPr lang="fr-FR" altLang="fr-FR" sz="3200" b="1"/>
              <a:t>2. Avez-vous ces attaques ?</a:t>
            </a:r>
          </a:p>
        </p:txBody>
      </p:sp>
      <p:sp>
        <p:nvSpPr>
          <p:cNvPr id="19459" name="Espace réservé du numéro de diapositive 4">
            <a:extLst>
              <a:ext uri="{FF2B5EF4-FFF2-40B4-BE49-F238E27FC236}">
                <a16:creationId xmlns:a16="http://schemas.microsoft.com/office/drawing/2014/main" id="{76F47E86-DD92-451B-99AA-0CEA1EAA6F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C3B468AE-28C0-4E33-916A-52EE0C84E1EF}" type="slidenum">
              <a:rPr lang="fr-FR" altLang="fr-FR" sz="1200">
                <a:solidFill>
                  <a:srgbClr val="898989"/>
                </a:solidFill>
                <a:cs typeface="Arial" panose="020B0604020202020204" pitchFamily="34" charset="0"/>
              </a:rPr>
              <a:pPr fontAlgn="base">
                <a:spcBef>
                  <a:spcPct val="0"/>
                </a:spcBef>
                <a:spcAft>
                  <a:spcPct val="0"/>
                </a:spcAft>
                <a:buNone/>
              </a:pPr>
              <a:t>9</a:t>
            </a:fld>
            <a:endParaRPr lang="fr-FR" altLang="fr-FR" sz="1200">
              <a:solidFill>
                <a:srgbClr val="898989"/>
              </a:solidFill>
              <a:cs typeface="Arial" panose="020B0604020202020204" pitchFamily="34" charset="0"/>
            </a:endParaRPr>
          </a:p>
        </p:txBody>
      </p:sp>
      <p:pic>
        <p:nvPicPr>
          <p:cNvPr id="19460" name="Picture 3">
            <a:extLst>
              <a:ext uri="{FF2B5EF4-FFF2-40B4-BE49-F238E27FC236}">
                <a16:creationId xmlns:a16="http://schemas.microsoft.com/office/drawing/2014/main" id="{3DB8ACFC-E069-41BD-A3D8-A82A00A53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860800"/>
            <a:ext cx="37909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252C0BE0-BCDC-4DAA-AB32-AA4F061F00F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992313" y="1989138"/>
            <a:ext cx="4038600" cy="1993900"/>
          </a:xfrm>
          <a:noFill/>
        </p:spPr>
      </p:pic>
      <p:pic>
        <p:nvPicPr>
          <p:cNvPr id="19462" name="Picture 5">
            <a:extLst>
              <a:ext uri="{FF2B5EF4-FFF2-40B4-BE49-F238E27FC236}">
                <a16:creationId xmlns:a16="http://schemas.microsoft.com/office/drawing/2014/main" id="{BF56674D-8BD2-4E8E-8C4F-327BA9EA4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4" y="4652964"/>
            <a:ext cx="1114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C:\Users\Patrick Delmas\Favorites\Images\Niger\Phyto\Tomate\DSC_1435_petit.jpg">
            <a:extLst>
              <a:ext uri="{FF2B5EF4-FFF2-40B4-BE49-F238E27FC236}">
                <a16:creationId xmlns:a16="http://schemas.microsoft.com/office/drawing/2014/main" id="{C6263562-7DEC-47C3-BA41-4CD694EF5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575" y="1331914"/>
            <a:ext cx="3779838"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61E80726-EC54-493E-8333-7D212138EE7F}"/>
              </a:ext>
            </a:extLst>
          </p:cNvPr>
          <p:cNvSpPr>
            <a:spLocks noGrp="1"/>
          </p:cNvSpPr>
          <p:nvPr>
            <p:ph type="ftr" sz="quarter" idx="11"/>
          </p:nvPr>
        </p:nvSpPr>
        <p:spPr/>
        <p:txBody>
          <a:bodyPr/>
          <a:lstStyle/>
          <a:p>
            <a:pPr>
              <a:defRPr/>
            </a:pPr>
            <a:r>
              <a:rPr lang="fr-FR" dirty="0">
                <a:solidFill>
                  <a:prstClr val="black">
                    <a:tint val="75000"/>
                  </a:prstClr>
                </a:solidFill>
                <a:latin typeface="Calibri"/>
              </a:rPr>
              <a:t>Réalisation RECA - INRAN</a:t>
            </a:r>
          </a:p>
        </p:txBody>
      </p:sp>
    </p:spTree>
    <p:extLst>
      <p:ext uri="{BB962C8B-B14F-4D97-AF65-F5344CB8AC3E}">
        <p14:creationId xmlns:p14="http://schemas.microsoft.com/office/powerpoint/2010/main" val="221595049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557</Words>
  <Application>Microsoft Office PowerPoint</Application>
  <PresentationFormat>Grand écran</PresentationFormat>
  <Paragraphs>91</Paragraphs>
  <Slides>12</Slides>
  <Notes>10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1_Thème Office</vt:lpstr>
      <vt:lpstr>Présentation PowerPoint</vt:lpstr>
      <vt:lpstr>Préparation et rédaction du module de formation</vt:lpstr>
      <vt:lpstr>Financement du module</vt:lpstr>
      <vt:lpstr>Une histoire pour commencer</vt:lpstr>
      <vt:lpstr>L’aubergine appartient à la famille de plantes appelée « solanacées » qui comprend :</vt:lpstr>
      <vt:lpstr>Être de la même famille c’est important à savoir</vt:lpstr>
      <vt:lpstr>Les objectifs pédagogiques</vt:lpstr>
      <vt:lpstr>1. Avez-vous ces attaques ?</vt:lpstr>
      <vt:lpstr>2. Avez-vous ces attaques ?</vt:lpstr>
      <vt:lpstr>3. Avez-vous ces attaques ?</vt:lpstr>
      <vt:lpstr>4. Avez-vous ces attaques ?</vt:lpstr>
      <vt:lpstr>Les ravageurs et maladies de la tomate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Delmas</dc:creator>
  <cp:lastModifiedBy>Patrick Delmas</cp:lastModifiedBy>
  <cp:revision>1</cp:revision>
  <dcterms:created xsi:type="dcterms:W3CDTF">2017-09-17T19:24:43Z</dcterms:created>
  <dcterms:modified xsi:type="dcterms:W3CDTF">2017-09-17T19:25:52Z</dcterms:modified>
</cp:coreProperties>
</file>